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5A70-5B67-4E35-B44C-0B37F51EBACD}" type="datetimeFigureOut">
              <a:rPr lang="et-EE" smtClean="0"/>
              <a:t>06.04.2020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3BFC-02F9-4016-88E6-87F20FA3D82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9933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5A70-5B67-4E35-B44C-0B37F51EBACD}" type="datetimeFigureOut">
              <a:rPr lang="et-EE" smtClean="0"/>
              <a:t>06.04.2020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3BFC-02F9-4016-88E6-87F20FA3D82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54461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5A70-5B67-4E35-B44C-0B37F51EBACD}" type="datetimeFigureOut">
              <a:rPr lang="et-EE" smtClean="0"/>
              <a:t>06.04.2020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3BFC-02F9-4016-88E6-87F20FA3D82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70100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5A70-5B67-4E35-B44C-0B37F51EBACD}" type="datetimeFigureOut">
              <a:rPr lang="et-EE" smtClean="0"/>
              <a:t>06.04.2020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3BFC-02F9-4016-88E6-87F20FA3D82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2760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5A70-5B67-4E35-B44C-0B37F51EBACD}" type="datetimeFigureOut">
              <a:rPr lang="et-EE" smtClean="0"/>
              <a:t>06.04.2020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3BFC-02F9-4016-88E6-87F20FA3D82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8801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5A70-5B67-4E35-B44C-0B37F51EBACD}" type="datetimeFigureOut">
              <a:rPr lang="et-EE" smtClean="0"/>
              <a:t>06.04.2020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3BFC-02F9-4016-88E6-87F20FA3D82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75584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5A70-5B67-4E35-B44C-0B37F51EBACD}" type="datetimeFigureOut">
              <a:rPr lang="et-EE" smtClean="0"/>
              <a:t>06.04.2020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3BFC-02F9-4016-88E6-87F20FA3D82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9721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5A70-5B67-4E35-B44C-0B37F51EBACD}" type="datetimeFigureOut">
              <a:rPr lang="et-EE" smtClean="0"/>
              <a:t>06.04.2020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3BFC-02F9-4016-88E6-87F20FA3D82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470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5A70-5B67-4E35-B44C-0B37F51EBACD}" type="datetimeFigureOut">
              <a:rPr lang="et-EE" smtClean="0"/>
              <a:t>06.04.2020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3BFC-02F9-4016-88E6-87F20FA3D82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0585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5A70-5B67-4E35-B44C-0B37F51EBACD}" type="datetimeFigureOut">
              <a:rPr lang="et-EE" smtClean="0"/>
              <a:t>06.04.2020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3BFC-02F9-4016-88E6-87F20FA3D82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886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5A70-5B67-4E35-B44C-0B37F51EBACD}" type="datetimeFigureOut">
              <a:rPr lang="et-EE" smtClean="0"/>
              <a:t>06.04.2020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3BFC-02F9-4016-88E6-87F20FA3D82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3960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15A70-5B67-4E35-B44C-0B37F51EBACD}" type="datetimeFigureOut">
              <a:rPr lang="et-EE" smtClean="0"/>
              <a:t>06.04.2020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43BFC-02F9-4016-88E6-87F20FA3D82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11931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403" y="0"/>
            <a:ext cx="9388761" cy="6763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46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8554" y="30831"/>
            <a:ext cx="6538326" cy="682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98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6452" y="0"/>
            <a:ext cx="66924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2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valdek</dc:creator>
  <cp:lastModifiedBy>viki</cp:lastModifiedBy>
  <cp:revision>2</cp:revision>
  <dcterms:created xsi:type="dcterms:W3CDTF">2020-03-18T10:58:21Z</dcterms:created>
  <dcterms:modified xsi:type="dcterms:W3CDTF">2020-04-06T08:41:39Z</dcterms:modified>
</cp:coreProperties>
</file>