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7" autoAdjust="0"/>
    <p:restoredTop sz="94660"/>
  </p:normalViewPr>
  <p:slideViewPr>
    <p:cSldViewPr snapToGrid="0">
      <p:cViewPr>
        <p:scale>
          <a:sx n="66" d="100"/>
          <a:sy n="66" d="100"/>
        </p:scale>
        <p:origin x="648" y="101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D15FC-102F-4BA1-8983-B05D023E3DB7}" type="datetimeFigureOut">
              <a:rPr lang="et-EE" smtClean="0"/>
              <a:t>11.02.2019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A334C-9206-4F74-BB60-BA12CFC844F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50957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D15FC-102F-4BA1-8983-B05D023E3DB7}" type="datetimeFigureOut">
              <a:rPr lang="et-EE" smtClean="0"/>
              <a:t>11.02.2019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A334C-9206-4F74-BB60-BA12CFC844F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99102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D15FC-102F-4BA1-8983-B05D023E3DB7}" type="datetimeFigureOut">
              <a:rPr lang="et-EE" smtClean="0"/>
              <a:t>11.02.2019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A334C-9206-4F74-BB60-BA12CFC844F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22596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D15FC-102F-4BA1-8983-B05D023E3DB7}" type="datetimeFigureOut">
              <a:rPr lang="et-EE" smtClean="0"/>
              <a:t>11.02.2019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A334C-9206-4F74-BB60-BA12CFC844F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22709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D15FC-102F-4BA1-8983-B05D023E3DB7}" type="datetimeFigureOut">
              <a:rPr lang="et-EE" smtClean="0"/>
              <a:t>11.02.2019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A334C-9206-4F74-BB60-BA12CFC844F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28981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D15FC-102F-4BA1-8983-B05D023E3DB7}" type="datetimeFigureOut">
              <a:rPr lang="et-EE" smtClean="0"/>
              <a:t>11.02.2019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A334C-9206-4F74-BB60-BA12CFC844F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42168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D15FC-102F-4BA1-8983-B05D023E3DB7}" type="datetimeFigureOut">
              <a:rPr lang="et-EE" smtClean="0"/>
              <a:t>11.02.2019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A334C-9206-4F74-BB60-BA12CFC844F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83889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D15FC-102F-4BA1-8983-B05D023E3DB7}" type="datetimeFigureOut">
              <a:rPr lang="et-EE" smtClean="0"/>
              <a:t>11.02.2019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A334C-9206-4F74-BB60-BA12CFC844F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23400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D15FC-102F-4BA1-8983-B05D023E3DB7}" type="datetimeFigureOut">
              <a:rPr lang="et-EE" smtClean="0"/>
              <a:t>11.02.2019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A334C-9206-4F74-BB60-BA12CFC844F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75961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D15FC-102F-4BA1-8983-B05D023E3DB7}" type="datetimeFigureOut">
              <a:rPr lang="et-EE" smtClean="0"/>
              <a:t>11.02.2019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A334C-9206-4F74-BB60-BA12CFC844F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23351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D15FC-102F-4BA1-8983-B05D023E3DB7}" type="datetimeFigureOut">
              <a:rPr lang="et-EE" smtClean="0"/>
              <a:t>11.02.2019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A334C-9206-4F74-BB60-BA12CFC844F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94786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D15FC-102F-4BA1-8983-B05D023E3DB7}" type="datetimeFigureOut">
              <a:rPr lang="et-EE" smtClean="0"/>
              <a:t>11.02.2019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A334C-9206-4F74-BB60-BA12CFC844F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47159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34663" y="355881"/>
            <a:ext cx="1376855" cy="3783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Projektijuht</a:t>
            </a:r>
            <a:endParaRPr lang="et-EE" dirty="0"/>
          </a:p>
        </p:txBody>
      </p:sp>
      <p:grpSp>
        <p:nvGrpSpPr>
          <p:cNvPr id="2" name="Group 1"/>
          <p:cNvGrpSpPr/>
          <p:nvPr/>
        </p:nvGrpSpPr>
        <p:grpSpPr>
          <a:xfrm>
            <a:off x="3899338" y="325819"/>
            <a:ext cx="4635062" cy="6253657"/>
            <a:chOff x="3899338" y="325819"/>
            <a:chExt cx="4635062" cy="6253657"/>
          </a:xfrm>
        </p:grpSpPr>
        <p:sp>
          <p:nvSpPr>
            <p:cNvPr id="8" name="Rectangle 7"/>
            <p:cNvSpPr/>
            <p:nvPr/>
          </p:nvSpPr>
          <p:spPr>
            <a:xfrm>
              <a:off x="3899338" y="325819"/>
              <a:ext cx="4635062" cy="62536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899338" y="355881"/>
              <a:ext cx="1713186" cy="369332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t-EE" dirty="0" smtClean="0"/>
                <a:t>Kasiraamat.docx</a:t>
              </a:r>
              <a:endParaRPr lang="et-EE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595647" y="830317"/>
            <a:ext cx="3654974" cy="1061545"/>
            <a:chOff x="4595647" y="830317"/>
            <a:chExt cx="3654974" cy="1061545"/>
          </a:xfrm>
        </p:grpSpPr>
        <p:sp>
          <p:nvSpPr>
            <p:cNvPr id="9" name="Rectangle 8"/>
            <p:cNvSpPr/>
            <p:nvPr/>
          </p:nvSpPr>
          <p:spPr>
            <a:xfrm>
              <a:off x="4598276" y="830317"/>
              <a:ext cx="3652345" cy="10615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595647" y="991757"/>
              <a:ext cx="1828801" cy="369332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t-EE" dirty="0" smtClean="0"/>
                <a:t>Peatukk1.docx</a:t>
              </a:r>
              <a:endParaRPr lang="et-EE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596961" y="2030677"/>
            <a:ext cx="3654974" cy="1061545"/>
            <a:chOff x="4595647" y="830317"/>
            <a:chExt cx="3654974" cy="1061545"/>
          </a:xfrm>
        </p:grpSpPr>
        <p:sp>
          <p:nvSpPr>
            <p:cNvPr id="13" name="Rectangle 12"/>
            <p:cNvSpPr/>
            <p:nvPr/>
          </p:nvSpPr>
          <p:spPr>
            <a:xfrm>
              <a:off x="4598276" y="830317"/>
              <a:ext cx="3652345" cy="10615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595647" y="991757"/>
              <a:ext cx="1828801" cy="369332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t-EE" dirty="0" smtClean="0"/>
                <a:t>Peatukk2.docx</a:t>
              </a:r>
              <a:endParaRPr lang="et-EE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599590" y="3250019"/>
            <a:ext cx="3654974" cy="1061545"/>
            <a:chOff x="4595647" y="830317"/>
            <a:chExt cx="3654974" cy="1061545"/>
          </a:xfrm>
        </p:grpSpPr>
        <p:sp>
          <p:nvSpPr>
            <p:cNvPr id="16" name="Rectangle 15"/>
            <p:cNvSpPr/>
            <p:nvPr/>
          </p:nvSpPr>
          <p:spPr>
            <a:xfrm>
              <a:off x="4598276" y="830317"/>
              <a:ext cx="3652345" cy="10615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595647" y="991757"/>
              <a:ext cx="1828801" cy="369332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t-EE" dirty="0" smtClean="0"/>
                <a:t>Peatukk3.docx</a:t>
              </a:r>
              <a:endParaRPr lang="et-EE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596961" y="5388601"/>
            <a:ext cx="3654974" cy="1061545"/>
            <a:chOff x="4595647" y="830317"/>
            <a:chExt cx="3654974" cy="1061545"/>
          </a:xfrm>
        </p:grpSpPr>
        <p:sp>
          <p:nvSpPr>
            <p:cNvPr id="19" name="Rectangle 18"/>
            <p:cNvSpPr/>
            <p:nvPr/>
          </p:nvSpPr>
          <p:spPr>
            <a:xfrm>
              <a:off x="4598276" y="830317"/>
              <a:ext cx="3652345" cy="10615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595647" y="991757"/>
              <a:ext cx="1828801" cy="369332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t-EE" dirty="0" smtClean="0"/>
                <a:t>Peatukkn.docx</a:t>
              </a:r>
              <a:endParaRPr lang="et-EE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451770" y="4511565"/>
            <a:ext cx="2497039" cy="728419"/>
            <a:chOff x="351264" y="4511565"/>
            <a:chExt cx="2497039" cy="728419"/>
          </a:xfrm>
        </p:grpSpPr>
        <p:sp>
          <p:nvSpPr>
            <p:cNvPr id="22" name="Rectangle 21"/>
            <p:cNvSpPr/>
            <p:nvPr/>
          </p:nvSpPr>
          <p:spPr>
            <a:xfrm>
              <a:off x="351264" y="4511565"/>
              <a:ext cx="2497039" cy="7284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27785" y="4697557"/>
              <a:ext cx="1708272" cy="425500"/>
            </a:xfrm>
            <a:prstGeom prst="rect">
              <a:avLst/>
            </a:prstGeom>
            <a:noFill/>
            <a:ln w="3175">
              <a:noFill/>
              <a:prstDash val="sysDash"/>
            </a:ln>
          </p:spPr>
          <p:txBody>
            <a:bodyPr wrap="square" rtlCol="0">
              <a:spAutoFit/>
            </a:bodyPr>
            <a:lstStyle/>
            <a:p>
              <a:r>
                <a:rPr lang="et-EE" dirty="0" smtClean="0"/>
                <a:t>Peatukkm.docx</a:t>
              </a:r>
              <a:endParaRPr lang="et-EE" dirty="0"/>
            </a:p>
          </p:txBody>
        </p:sp>
      </p:grpSp>
      <p:sp>
        <p:nvSpPr>
          <p:cNvPr id="25" name="Right Arrow 24"/>
          <p:cNvSpPr/>
          <p:nvPr/>
        </p:nvSpPr>
        <p:spPr>
          <a:xfrm>
            <a:off x="3100552" y="4729655"/>
            <a:ext cx="1213945" cy="2837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27" name="TextBox 26"/>
          <p:cNvSpPr txBox="1"/>
          <p:nvPr/>
        </p:nvSpPr>
        <p:spPr>
          <a:xfrm>
            <a:off x="2891001" y="987236"/>
            <a:ext cx="788277" cy="3783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Jüri</a:t>
            </a:r>
            <a:endParaRPr lang="et-EE" dirty="0"/>
          </a:p>
        </p:txBody>
      </p:sp>
      <p:sp>
        <p:nvSpPr>
          <p:cNvPr id="28" name="TextBox 27"/>
          <p:cNvSpPr txBox="1"/>
          <p:nvPr/>
        </p:nvSpPr>
        <p:spPr>
          <a:xfrm>
            <a:off x="2807576" y="5551219"/>
            <a:ext cx="788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Anne</a:t>
            </a:r>
            <a:endParaRPr lang="et-EE" dirty="0"/>
          </a:p>
        </p:txBody>
      </p:sp>
      <p:sp>
        <p:nvSpPr>
          <p:cNvPr id="29" name="TextBox 28"/>
          <p:cNvSpPr txBox="1"/>
          <p:nvPr/>
        </p:nvSpPr>
        <p:spPr>
          <a:xfrm>
            <a:off x="2853557" y="3581988"/>
            <a:ext cx="788277" cy="3783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Tiiu</a:t>
            </a:r>
            <a:endParaRPr lang="et-EE" dirty="0"/>
          </a:p>
        </p:txBody>
      </p:sp>
      <p:sp>
        <p:nvSpPr>
          <p:cNvPr id="30" name="TextBox 29"/>
          <p:cNvSpPr txBox="1"/>
          <p:nvPr/>
        </p:nvSpPr>
        <p:spPr>
          <a:xfrm>
            <a:off x="2848303" y="2294472"/>
            <a:ext cx="788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Mari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466040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7037E-7 L 0.45434 0.00417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708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5" grpId="0" animBg="1"/>
      <p:bldP spid="27" grpId="0"/>
      <p:bldP spid="28" grpId="0"/>
      <p:bldP spid="29" grpId="0"/>
      <p:bldP spid="30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11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heikki</dc:creator>
  <cp:lastModifiedBy>heikki</cp:lastModifiedBy>
  <cp:revision>5</cp:revision>
  <dcterms:created xsi:type="dcterms:W3CDTF">2019-02-11T12:12:57Z</dcterms:created>
  <dcterms:modified xsi:type="dcterms:W3CDTF">2019-02-11T20:35:21Z</dcterms:modified>
</cp:coreProperties>
</file>