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81" autoAdjust="0"/>
    <p:restoredTop sz="94660"/>
  </p:normalViewPr>
  <p:slideViewPr>
    <p:cSldViewPr snapToGrid="0">
      <p:cViewPr varScale="1">
        <p:scale>
          <a:sx n="91" d="100"/>
          <a:sy n="91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19CD-AB4A-4AD1-8879-069F1D7F105E}" type="datetimeFigureOut">
              <a:rPr lang="et-EE" smtClean="0"/>
              <a:t>14.02.2019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FAD9-B0F0-4A5A-8EFB-68FE4CBDA7F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64712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19CD-AB4A-4AD1-8879-069F1D7F105E}" type="datetimeFigureOut">
              <a:rPr lang="et-EE" smtClean="0"/>
              <a:t>14.02.2019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FAD9-B0F0-4A5A-8EFB-68FE4CBDA7F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59571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19CD-AB4A-4AD1-8879-069F1D7F105E}" type="datetimeFigureOut">
              <a:rPr lang="et-EE" smtClean="0"/>
              <a:t>14.02.2019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FAD9-B0F0-4A5A-8EFB-68FE4CBDA7F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11921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19CD-AB4A-4AD1-8879-069F1D7F105E}" type="datetimeFigureOut">
              <a:rPr lang="et-EE" smtClean="0"/>
              <a:t>14.02.2019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FAD9-B0F0-4A5A-8EFB-68FE4CBDA7F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14174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19CD-AB4A-4AD1-8879-069F1D7F105E}" type="datetimeFigureOut">
              <a:rPr lang="et-EE" smtClean="0"/>
              <a:t>14.02.2019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FAD9-B0F0-4A5A-8EFB-68FE4CBDA7F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92052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19CD-AB4A-4AD1-8879-069F1D7F105E}" type="datetimeFigureOut">
              <a:rPr lang="et-EE" smtClean="0"/>
              <a:t>14.02.2019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FAD9-B0F0-4A5A-8EFB-68FE4CBDA7F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35391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19CD-AB4A-4AD1-8879-069F1D7F105E}" type="datetimeFigureOut">
              <a:rPr lang="et-EE" smtClean="0"/>
              <a:t>14.02.2019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FAD9-B0F0-4A5A-8EFB-68FE4CBDA7F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4475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19CD-AB4A-4AD1-8879-069F1D7F105E}" type="datetimeFigureOut">
              <a:rPr lang="et-EE" smtClean="0"/>
              <a:t>14.02.2019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FAD9-B0F0-4A5A-8EFB-68FE4CBDA7F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13136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19CD-AB4A-4AD1-8879-069F1D7F105E}" type="datetimeFigureOut">
              <a:rPr lang="et-EE" smtClean="0"/>
              <a:t>14.02.2019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FAD9-B0F0-4A5A-8EFB-68FE4CBDA7F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29471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19CD-AB4A-4AD1-8879-069F1D7F105E}" type="datetimeFigureOut">
              <a:rPr lang="et-EE" smtClean="0"/>
              <a:t>14.02.2019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FAD9-B0F0-4A5A-8EFB-68FE4CBDA7F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60971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19CD-AB4A-4AD1-8879-069F1D7F105E}" type="datetimeFigureOut">
              <a:rPr lang="et-EE" smtClean="0"/>
              <a:t>14.02.2019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FAD9-B0F0-4A5A-8EFB-68FE4CBDA7F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49609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D19CD-AB4A-4AD1-8879-069F1D7F105E}" type="datetimeFigureOut">
              <a:rPr lang="et-EE" smtClean="0"/>
              <a:t>14.02.2019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1FAD9-B0F0-4A5A-8EFB-68FE4CBDA7F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37543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93986"/>
            <a:ext cx="7772400" cy="935422"/>
          </a:xfrm>
        </p:spPr>
        <p:txBody>
          <a:bodyPr/>
          <a:lstStyle/>
          <a:p>
            <a:r>
              <a:rPr lang="et-EE" dirty="0" smtClean="0">
                <a:latin typeface="Arial Rounded MT Bold" panose="020F0704030504030204" pitchFamily="34" charset="0"/>
              </a:rPr>
              <a:t>3</a:t>
            </a:r>
            <a:r>
              <a:rPr lang="et-EE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84</a:t>
            </a:r>
            <a:r>
              <a:rPr lang="et-EE" dirty="0" smtClean="0">
                <a:solidFill>
                  <a:schemeClr val="accent1"/>
                </a:solidFill>
                <a:latin typeface="Arial Rounded MT Bold" panose="020F0704030504030204" pitchFamily="34" charset="0"/>
              </a:rPr>
              <a:t>02</a:t>
            </a:r>
            <a:r>
              <a:rPr lang="et-EE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12</a:t>
            </a:r>
            <a:r>
              <a:rPr lang="et-EE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023</a:t>
            </a:r>
            <a:r>
              <a:rPr lang="et-EE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  <a:endParaRPr lang="et-EE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1951913"/>
            <a:ext cx="1689538" cy="3660611"/>
          </a:xfrm>
        </p:spPr>
        <p:txBody>
          <a:bodyPr>
            <a:normAutofit/>
          </a:bodyPr>
          <a:lstStyle/>
          <a:p>
            <a:r>
              <a:rPr lang="et-EE" dirty="0" smtClean="0"/>
              <a:t>Sugu ja sünniaasta kaks esimest </a:t>
            </a:r>
            <a:r>
              <a:rPr lang="et-EE" dirty="0" smtClean="0"/>
              <a:t>numbrit</a:t>
            </a:r>
            <a:br>
              <a:rPr lang="et-EE" dirty="0" smtClean="0"/>
            </a:br>
            <a:r>
              <a:rPr lang="et-EE" dirty="0" smtClean="0"/>
              <a:t>3 </a:t>
            </a:r>
            <a:r>
              <a:rPr lang="et-EE" dirty="0" smtClean="0"/>
              <a:t>– M 19</a:t>
            </a:r>
            <a:r>
              <a:rPr lang="et-EE" dirty="0" smtClean="0"/>
              <a:t>..</a:t>
            </a:r>
            <a:br>
              <a:rPr lang="et-EE" dirty="0" smtClean="0"/>
            </a:br>
            <a:r>
              <a:rPr lang="et-EE" dirty="0" smtClean="0"/>
              <a:t>4 </a:t>
            </a:r>
            <a:r>
              <a:rPr lang="et-EE" dirty="0" smtClean="0"/>
              <a:t>– N 19</a:t>
            </a:r>
            <a:r>
              <a:rPr lang="et-EE" dirty="0" smtClean="0"/>
              <a:t>..</a:t>
            </a:r>
            <a:br>
              <a:rPr lang="et-EE" dirty="0" smtClean="0"/>
            </a:br>
            <a:r>
              <a:rPr lang="et-EE" dirty="0" smtClean="0"/>
              <a:t>5 </a:t>
            </a:r>
            <a:r>
              <a:rPr lang="et-EE" dirty="0" smtClean="0"/>
              <a:t>– M 20</a:t>
            </a:r>
            <a:r>
              <a:rPr lang="et-EE" dirty="0" smtClean="0"/>
              <a:t>..</a:t>
            </a:r>
            <a:br>
              <a:rPr lang="et-EE" dirty="0" smtClean="0"/>
            </a:br>
            <a:r>
              <a:rPr lang="et-EE" dirty="0" smtClean="0"/>
              <a:t>6 </a:t>
            </a:r>
            <a:r>
              <a:rPr lang="et-EE" dirty="0" smtClean="0"/>
              <a:t>– N 20..</a:t>
            </a:r>
          </a:p>
          <a:p>
            <a:endParaRPr lang="et-EE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141484" y="1951913"/>
            <a:ext cx="1689538" cy="1295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dirty="0" smtClean="0">
                <a:solidFill>
                  <a:srgbClr val="00B050"/>
                </a:solidFill>
              </a:rPr>
              <a:t>Sünniaasta 3. -4. numbrid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986253" y="3029992"/>
            <a:ext cx="1689538" cy="522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dirty="0" smtClean="0">
                <a:solidFill>
                  <a:schemeClr val="accent1"/>
                </a:solidFill>
              </a:rPr>
              <a:t>Sünnikuu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221219" y="3631325"/>
            <a:ext cx="1149568" cy="52250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Sünni päev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904390" y="4322764"/>
            <a:ext cx="1937844" cy="52250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dirty="0" smtClean="0">
                <a:solidFill>
                  <a:srgbClr val="7030A0"/>
                </a:solidFill>
              </a:rPr>
              <a:t>Registreerimise number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6442841" y="5014203"/>
            <a:ext cx="2015359" cy="1421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sz="2000" dirty="0" smtClean="0">
                <a:solidFill>
                  <a:srgbClr val="FF0000"/>
                </a:solidFill>
              </a:rPr>
              <a:t>Kontrollnumber</a:t>
            </a:r>
          </a:p>
          <a:p>
            <a:r>
              <a:rPr lang="et-EE" sz="1700" dirty="0" smtClean="0">
                <a:solidFill>
                  <a:srgbClr val="FF0000"/>
                </a:solidFill>
              </a:rPr>
              <a:t>võimaldab kontrollida koodi õigsust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0" y="6435634"/>
            <a:ext cx="8708571" cy="35930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dirty="0" smtClean="0">
                <a:solidFill>
                  <a:srgbClr val="7030A0"/>
                </a:solidFill>
              </a:rPr>
              <a:t>Exceli </a:t>
            </a:r>
            <a:r>
              <a:rPr lang="et-EE" dirty="0">
                <a:solidFill>
                  <a:srgbClr val="7030A0"/>
                </a:solidFill>
              </a:rPr>
              <a:t>lisandmoodul O:\</a:t>
            </a:r>
            <a:r>
              <a:rPr lang="et-EE" dirty="0" smtClean="0">
                <a:solidFill>
                  <a:srgbClr val="7030A0"/>
                </a:solidFill>
              </a:rPr>
              <a:t>heikki_eljas\Tabelitootlus\isikukood.xla</a:t>
            </a:r>
          </a:p>
        </p:txBody>
      </p:sp>
    </p:spTree>
    <p:extLst>
      <p:ext uri="{BB962C8B-B14F-4D97-AF65-F5344CB8AC3E}">
        <p14:creationId xmlns:p14="http://schemas.microsoft.com/office/powerpoint/2010/main" val="356301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29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38402120235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38402120237</dc:title>
  <dc:creator>heikki</dc:creator>
  <cp:lastModifiedBy>heikki</cp:lastModifiedBy>
  <cp:revision>5</cp:revision>
  <dcterms:created xsi:type="dcterms:W3CDTF">2019-02-14T09:48:10Z</dcterms:created>
  <dcterms:modified xsi:type="dcterms:W3CDTF">2019-02-14T15:50:54Z</dcterms:modified>
</cp:coreProperties>
</file>