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embeddedFontLst>
    <p:embeddedFont>
      <p:font typeface="Open Sans" panose="020B0606030504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1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7"/>
        <p:cNvGrpSpPr/>
        <p:nvPr/>
      </p:nvGrpSpPr>
      <p:grpSpPr>
        <a:xfrm>
          <a:off x="0" y="0"/>
          <a:ext cx="0" cy="0"/>
          <a:chOff x="0" y="0"/>
          <a:chExt cx="0" cy="0"/>
        </a:xfrm>
      </p:grpSpPr>
      <p:sp>
        <p:nvSpPr>
          <p:cNvPr id="89" name="Google Shape;89;p13"/>
          <p:cNvSpPr/>
          <p:nvPr/>
        </p:nvSpPr>
        <p:spPr>
          <a:xfrm rot="5400000">
            <a:off x="4155481" y="1818337"/>
            <a:ext cx="833038" cy="8351045"/>
          </a:xfrm>
          <a:prstGeom prst="rect">
            <a:avLst/>
          </a:prstGeom>
          <a:solidFill>
            <a:srgbClr val="5D0F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90" name="Google Shape;90;p13"/>
          <p:cNvSpPr txBox="1"/>
          <p:nvPr/>
        </p:nvSpPr>
        <p:spPr>
          <a:xfrm>
            <a:off x="3613547" y="4550072"/>
            <a:ext cx="5133975"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6000" b="1" i="0" u="none" strike="noStrike" cap="none">
                <a:solidFill>
                  <a:schemeClr val="lt1"/>
                </a:solidFill>
                <a:latin typeface="Open Sans"/>
                <a:ea typeface="Open Sans"/>
                <a:cs typeface="Open Sans"/>
                <a:sym typeface="Open Sans"/>
              </a:rPr>
              <a:t>Pealkiri</a:t>
            </a:r>
            <a:endParaRPr/>
          </a:p>
        </p:txBody>
      </p:sp>
      <p:sp>
        <p:nvSpPr>
          <p:cNvPr id="91" name="Google Shape;91;p13"/>
          <p:cNvSpPr txBox="1"/>
          <p:nvPr/>
        </p:nvSpPr>
        <p:spPr>
          <a:xfrm>
            <a:off x="2165747" y="5682236"/>
            <a:ext cx="64389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b="0" i="0" u="none" strike="noStrike" cap="none">
                <a:solidFill>
                  <a:schemeClr val="lt1"/>
                </a:solidFill>
                <a:latin typeface="Open Sans"/>
                <a:ea typeface="Open Sans"/>
                <a:cs typeface="Open Sans"/>
                <a:sym typeface="Open Sans"/>
              </a:rPr>
              <a:t>Alapealkiri</a:t>
            </a:r>
            <a:endParaRPr/>
          </a:p>
          <a:p>
            <a:pPr marL="0" marR="0" lvl="0" indent="0" algn="r" rtl="0">
              <a:spcBef>
                <a:spcPts val="0"/>
              </a:spcBef>
              <a:spcAft>
                <a:spcPts val="0"/>
              </a:spcAft>
              <a:buNone/>
            </a:pPr>
            <a:r>
              <a:rPr lang="en-GB" sz="1800" b="0" i="0" u="none" strike="noStrike" cap="none">
                <a:solidFill>
                  <a:schemeClr val="lt1"/>
                </a:solidFill>
                <a:latin typeface="Open Sans"/>
                <a:ea typeface="Open Sans"/>
                <a:cs typeface="Open Sans"/>
                <a:sym typeface="Open Sans"/>
              </a:rPr>
              <a:t>Kuupäev</a:t>
            </a:r>
            <a:endParaRPr/>
          </a:p>
        </p:txBody>
      </p:sp>
      <p:pic>
        <p:nvPicPr>
          <p:cNvPr id="92" name="Google Shape;92;p13"/>
          <p:cNvPicPr preferRelativeResize="0"/>
          <p:nvPr/>
        </p:nvPicPr>
        <p:blipFill rotWithShape="1">
          <a:blip r:embed="rId4">
            <a:alphaModFix/>
          </a:blip>
          <a:srcRect/>
          <a:stretch/>
        </p:blipFill>
        <p:spPr>
          <a:xfrm>
            <a:off x="396477" y="370131"/>
            <a:ext cx="1949773" cy="9617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4"/>
          <p:cNvSpPr/>
          <p:nvPr/>
        </p:nvSpPr>
        <p:spPr>
          <a:xfrm rot="5400000">
            <a:off x="5674493" y="3390787"/>
            <a:ext cx="413200" cy="5456635"/>
          </a:xfrm>
          <a:prstGeom prst="rect">
            <a:avLst/>
          </a:prstGeom>
          <a:solidFill>
            <a:srgbClr val="5D0F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98" name="Google Shape;98;p14"/>
          <p:cNvSpPr txBox="1"/>
          <p:nvPr/>
        </p:nvSpPr>
        <p:spPr>
          <a:xfrm>
            <a:off x="3613547" y="3834454"/>
            <a:ext cx="5133975"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6000" b="1" i="0" u="none" strike="noStrike" cap="none">
                <a:solidFill>
                  <a:schemeClr val="lt1"/>
                </a:solidFill>
                <a:latin typeface="Open Sans"/>
                <a:ea typeface="Open Sans"/>
                <a:cs typeface="Open Sans"/>
                <a:sym typeface="Open Sans"/>
              </a:rPr>
              <a:t>Pealkiri</a:t>
            </a:r>
            <a:endParaRPr/>
          </a:p>
        </p:txBody>
      </p:sp>
      <p:sp>
        <p:nvSpPr>
          <p:cNvPr id="99" name="Google Shape;99;p14"/>
          <p:cNvSpPr txBox="1"/>
          <p:nvPr/>
        </p:nvSpPr>
        <p:spPr>
          <a:xfrm>
            <a:off x="534589" y="532295"/>
            <a:ext cx="4248150"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500" b="1" i="0" u="none" strike="noStrike" cap="none">
                <a:solidFill>
                  <a:srgbClr val="5D0F68"/>
                </a:solidFill>
                <a:latin typeface="Open Sans"/>
                <a:ea typeface="Open Sans"/>
                <a:cs typeface="Open Sans"/>
                <a:sym typeface="Open Sans"/>
              </a:rPr>
              <a:t>Sisukord</a:t>
            </a:r>
            <a:endParaRPr/>
          </a:p>
        </p:txBody>
      </p:sp>
      <p:sp>
        <p:nvSpPr>
          <p:cNvPr id="100" name="Google Shape;100;p14"/>
          <p:cNvSpPr txBox="1"/>
          <p:nvPr/>
        </p:nvSpPr>
        <p:spPr>
          <a:xfrm>
            <a:off x="1457324" y="2225624"/>
            <a:ext cx="3592116"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Esimene</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teema</a:t>
            </a:r>
            <a:endParaRPr dirty="0"/>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800" dirty="0">
                <a:solidFill>
                  <a:schemeClr val="dk1"/>
                </a:solidFill>
                <a:latin typeface="Open Sans"/>
                <a:ea typeface="Open Sans"/>
                <a:cs typeface="Open Sans"/>
                <a:sym typeface="Open Sans"/>
              </a:rPr>
              <a:t>Teine </a:t>
            </a:r>
            <a:r>
              <a:rPr lang="en-GB" sz="1800" dirty="0" err="1">
                <a:solidFill>
                  <a:schemeClr val="dk1"/>
                </a:solidFill>
                <a:latin typeface="Open Sans"/>
                <a:ea typeface="Open Sans"/>
                <a:cs typeface="Open Sans"/>
                <a:sym typeface="Open Sans"/>
              </a:rPr>
              <a:t>teema</a:t>
            </a:r>
            <a:endParaRPr dirty="0"/>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Kolmas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teema</a:t>
            </a:r>
            <a:endParaRPr dirty="0"/>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Neljas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teema</a:t>
            </a:r>
            <a:endParaRPr dirty="0"/>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Viies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teema</a:t>
            </a:r>
            <a:endParaRPr dirty="0"/>
          </a:p>
        </p:txBody>
      </p:sp>
      <p:sp>
        <p:nvSpPr>
          <p:cNvPr id="101" name="Google Shape;101;p14"/>
          <p:cNvSpPr txBox="1"/>
          <p:nvPr/>
        </p:nvSpPr>
        <p:spPr>
          <a:xfrm>
            <a:off x="4219574" y="2225624"/>
            <a:ext cx="3592116"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5D0F68"/>
                </a:solidFill>
                <a:latin typeface="Open Sans"/>
                <a:ea typeface="Open Sans"/>
                <a:cs typeface="Open Sans"/>
                <a:sym typeface="Open Sans"/>
              </a:rPr>
              <a:t>01</a:t>
            </a:r>
            <a:endParaRPr/>
          </a:p>
          <a:p>
            <a:pPr marL="0" marR="0" lvl="0" indent="0" algn="l" rtl="0">
              <a:spcBef>
                <a:spcPts val="0"/>
              </a:spcBef>
              <a:spcAft>
                <a:spcPts val="0"/>
              </a:spcAft>
              <a:buNone/>
            </a:pPr>
            <a:endParaRPr sz="1800" b="1">
              <a:solidFill>
                <a:srgbClr val="5D0F68"/>
              </a:solidFill>
              <a:latin typeface="Open Sans"/>
              <a:ea typeface="Open Sans"/>
              <a:cs typeface="Open Sans"/>
              <a:sym typeface="Open Sans"/>
            </a:endParaRPr>
          </a:p>
          <a:p>
            <a:pPr marL="0" marR="0" lvl="0" indent="0" algn="l" rtl="0">
              <a:spcBef>
                <a:spcPts val="0"/>
              </a:spcBef>
              <a:spcAft>
                <a:spcPts val="0"/>
              </a:spcAft>
              <a:buNone/>
            </a:pPr>
            <a:r>
              <a:rPr lang="en-GB" sz="1800" b="1">
                <a:solidFill>
                  <a:srgbClr val="5D0F68"/>
                </a:solidFill>
                <a:latin typeface="Open Sans"/>
                <a:ea typeface="Open Sans"/>
                <a:cs typeface="Open Sans"/>
                <a:sym typeface="Open Sans"/>
              </a:rPr>
              <a:t>02</a:t>
            </a:r>
            <a:endParaRPr/>
          </a:p>
          <a:p>
            <a:pPr marL="0" marR="0" lvl="0" indent="0" algn="l" rtl="0">
              <a:spcBef>
                <a:spcPts val="0"/>
              </a:spcBef>
              <a:spcAft>
                <a:spcPts val="0"/>
              </a:spcAft>
              <a:buNone/>
            </a:pPr>
            <a:endParaRPr sz="1800" b="1">
              <a:solidFill>
                <a:srgbClr val="5D0F68"/>
              </a:solidFill>
              <a:latin typeface="Open Sans"/>
              <a:ea typeface="Open Sans"/>
              <a:cs typeface="Open Sans"/>
              <a:sym typeface="Open Sans"/>
            </a:endParaRPr>
          </a:p>
          <a:p>
            <a:pPr marL="0" marR="0" lvl="0" indent="0" algn="l" rtl="0">
              <a:spcBef>
                <a:spcPts val="0"/>
              </a:spcBef>
              <a:spcAft>
                <a:spcPts val="0"/>
              </a:spcAft>
              <a:buNone/>
            </a:pPr>
            <a:r>
              <a:rPr lang="en-GB" sz="1800" b="1">
                <a:solidFill>
                  <a:srgbClr val="5D0F68"/>
                </a:solidFill>
                <a:latin typeface="Open Sans"/>
                <a:ea typeface="Open Sans"/>
                <a:cs typeface="Open Sans"/>
                <a:sym typeface="Open Sans"/>
              </a:rPr>
              <a:t>03</a:t>
            </a:r>
            <a:endParaRPr/>
          </a:p>
          <a:p>
            <a:pPr marL="0" marR="0" lvl="0" indent="0" algn="l" rtl="0">
              <a:spcBef>
                <a:spcPts val="0"/>
              </a:spcBef>
              <a:spcAft>
                <a:spcPts val="0"/>
              </a:spcAft>
              <a:buNone/>
            </a:pPr>
            <a:endParaRPr sz="1800" b="1">
              <a:solidFill>
                <a:srgbClr val="5D0F68"/>
              </a:solidFill>
              <a:latin typeface="Open Sans"/>
              <a:ea typeface="Open Sans"/>
              <a:cs typeface="Open Sans"/>
              <a:sym typeface="Open Sans"/>
            </a:endParaRPr>
          </a:p>
          <a:p>
            <a:pPr marL="0" marR="0" lvl="0" indent="0" algn="l" rtl="0">
              <a:spcBef>
                <a:spcPts val="0"/>
              </a:spcBef>
              <a:spcAft>
                <a:spcPts val="0"/>
              </a:spcAft>
              <a:buNone/>
            </a:pPr>
            <a:r>
              <a:rPr lang="en-GB" sz="1800" b="1">
                <a:solidFill>
                  <a:srgbClr val="5D0F68"/>
                </a:solidFill>
                <a:latin typeface="Open Sans"/>
                <a:ea typeface="Open Sans"/>
                <a:cs typeface="Open Sans"/>
                <a:sym typeface="Open Sans"/>
              </a:rPr>
              <a:t>04</a:t>
            </a:r>
            <a:endParaRPr/>
          </a:p>
          <a:p>
            <a:pPr marL="0" marR="0" lvl="0" indent="0" algn="l" rtl="0">
              <a:spcBef>
                <a:spcPts val="0"/>
              </a:spcBef>
              <a:spcAft>
                <a:spcPts val="0"/>
              </a:spcAft>
              <a:buNone/>
            </a:pPr>
            <a:endParaRPr sz="1800" b="1">
              <a:solidFill>
                <a:srgbClr val="5D0F68"/>
              </a:solidFill>
              <a:latin typeface="Open Sans"/>
              <a:ea typeface="Open Sans"/>
              <a:cs typeface="Open Sans"/>
              <a:sym typeface="Open Sans"/>
            </a:endParaRPr>
          </a:p>
          <a:p>
            <a:pPr marL="0" marR="0" lvl="0" indent="0" algn="l" rtl="0">
              <a:spcBef>
                <a:spcPts val="0"/>
              </a:spcBef>
              <a:spcAft>
                <a:spcPts val="0"/>
              </a:spcAft>
              <a:buNone/>
            </a:pPr>
            <a:r>
              <a:rPr lang="en-GB" sz="1800" b="1">
                <a:solidFill>
                  <a:srgbClr val="5D0F68"/>
                </a:solidFill>
                <a:latin typeface="Open Sans"/>
                <a:ea typeface="Open Sans"/>
                <a:cs typeface="Open Sans"/>
                <a:sym typeface="Open Sans"/>
              </a:rPr>
              <a:t>05</a:t>
            </a:r>
            <a:endParaRPr/>
          </a:p>
        </p:txBody>
      </p:sp>
      <p:pic>
        <p:nvPicPr>
          <p:cNvPr id="102" name="Google Shape;102;p14"/>
          <p:cNvPicPr preferRelativeResize="0"/>
          <p:nvPr/>
        </p:nvPicPr>
        <p:blipFill rotWithShape="1">
          <a:blip r:embed="rId3">
            <a:alphaModFix/>
          </a:blip>
          <a:srcRect/>
          <a:stretch/>
        </p:blipFill>
        <p:spPr>
          <a:xfrm>
            <a:off x="534589" y="5912504"/>
            <a:ext cx="2418161" cy="413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p:nvPr/>
        </p:nvSpPr>
        <p:spPr>
          <a:xfrm>
            <a:off x="478830" y="548775"/>
            <a:ext cx="833038" cy="5760449"/>
          </a:xfrm>
          <a:prstGeom prst="rect">
            <a:avLst/>
          </a:prstGeom>
          <a:solidFill>
            <a:srgbClr val="5D0F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08" name="Google Shape;108;p15"/>
          <p:cNvPicPr preferRelativeResize="0"/>
          <p:nvPr/>
        </p:nvPicPr>
        <p:blipFill rotWithShape="1">
          <a:blip r:embed="rId3">
            <a:alphaModFix/>
          </a:blip>
          <a:srcRect/>
          <a:stretch/>
        </p:blipFill>
        <p:spPr>
          <a:xfrm>
            <a:off x="553639" y="5524186"/>
            <a:ext cx="683420" cy="683420"/>
          </a:xfrm>
          <a:prstGeom prst="rect">
            <a:avLst/>
          </a:prstGeom>
          <a:noFill/>
          <a:ln>
            <a:noFill/>
          </a:ln>
        </p:spPr>
      </p:pic>
      <p:sp>
        <p:nvSpPr>
          <p:cNvPr id="109" name="Google Shape;109;p15"/>
          <p:cNvSpPr txBox="1"/>
          <p:nvPr/>
        </p:nvSpPr>
        <p:spPr>
          <a:xfrm>
            <a:off x="1571625" y="578141"/>
            <a:ext cx="424815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1">
                <a:solidFill>
                  <a:srgbClr val="5D0F68"/>
                </a:solidFill>
                <a:latin typeface="Open Sans"/>
                <a:ea typeface="Open Sans"/>
                <a:cs typeface="Open Sans"/>
                <a:sym typeface="Open Sans"/>
              </a:rPr>
              <a:t>Pealkiri</a:t>
            </a:r>
            <a:endParaRPr/>
          </a:p>
        </p:txBody>
      </p:sp>
      <p:sp>
        <p:nvSpPr>
          <p:cNvPr id="110" name="Google Shape;110;p15"/>
          <p:cNvSpPr txBox="1"/>
          <p:nvPr/>
        </p:nvSpPr>
        <p:spPr>
          <a:xfrm>
            <a:off x="1571621" y="1416549"/>
            <a:ext cx="3305175"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500">
                <a:solidFill>
                  <a:schemeClr val="dk1"/>
                </a:solidFill>
                <a:latin typeface="Open Sans"/>
                <a:ea typeface="Open Sans"/>
                <a:cs typeface="Open Sans"/>
                <a:sym typeface="Open Sans"/>
              </a:rPr>
              <a:t>Lorem ipsum dolor sit amet, consectetuer adipiscing elit, sed diam nonummy nibh euismod tincidunt ut laoreet dolore magna aliquam erat volutpat. Ut wisi enim ad minim </a:t>
            </a:r>
            <a:endParaRPr sz="1500">
              <a:solidFill>
                <a:schemeClr val="dk1"/>
              </a:solidFill>
              <a:latin typeface="Open Sans"/>
              <a:ea typeface="Open Sans"/>
              <a:cs typeface="Open Sans"/>
              <a:sym typeface="Open Sans"/>
            </a:endParaRPr>
          </a:p>
        </p:txBody>
      </p:sp>
      <p:sp>
        <p:nvSpPr>
          <p:cNvPr id="111" name="Google Shape;111;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112" name="Google Shape;112;p15"/>
          <p:cNvSpPr/>
          <p:nvPr/>
        </p:nvSpPr>
        <p:spPr>
          <a:xfrm>
            <a:off x="5432149" y="1172981"/>
            <a:ext cx="2770586" cy="1964464"/>
          </a:xfrm>
          <a:prstGeom prst="rect">
            <a:avLst/>
          </a:prstGeom>
          <a:solidFill>
            <a:srgbClr val="9E9F9E">
              <a:alpha val="454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3" name="Google Shape;113;p15"/>
          <p:cNvSpPr txBox="1"/>
          <p:nvPr/>
        </p:nvSpPr>
        <p:spPr>
          <a:xfrm>
            <a:off x="1571622" y="3971689"/>
            <a:ext cx="3305175"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500">
                <a:solidFill>
                  <a:schemeClr val="dk1"/>
                </a:solidFill>
                <a:latin typeface="Open Sans"/>
                <a:ea typeface="Open Sans"/>
                <a:cs typeface="Open Sans"/>
                <a:sym typeface="Open Sans"/>
              </a:rPr>
              <a:t>Lorem ipsum dolor sit amet, consectetuer adipiscing elit, sed diam nonummy nibh euismod tincidunt ut laoreet dolore magna aliquam erat volutpat. Ut wisi enim ad minim </a:t>
            </a:r>
            <a:endParaRPr sz="1500">
              <a:solidFill>
                <a:schemeClr val="dk1"/>
              </a:solidFill>
              <a:latin typeface="Open Sans"/>
              <a:ea typeface="Open Sans"/>
              <a:cs typeface="Open Sans"/>
              <a:sym typeface="Open Sans"/>
            </a:endParaRPr>
          </a:p>
        </p:txBody>
      </p:sp>
      <p:sp>
        <p:nvSpPr>
          <p:cNvPr id="114" name="Google Shape;114;p15"/>
          <p:cNvSpPr/>
          <p:nvPr/>
        </p:nvSpPr>
        <p:spPr>
          <a:xfrm>
            <a:off x="5432149" y="3764666"/>
            <a:ext cx="2770586" cy="1964464"/>
          </a:xfrm>
          <a:prstGeom prst="rect">
            <a:avLst/>
          </a:prstGeom>
          <a:solidFill>
            <a:srgbClr val="9E9F9E">
              <a:alpha val="454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p:nvPr/>
        </p:nvSpPr>
        <p:spPr>
          <a:xfrm>
            <a:off x="1593807" y="597994"/>
            <a:ext cx="424815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1">
                <a:solidFill>
                  <a:srgbClr val="5D0F68"/>
                </a:solidFill>
                <a:latin typeface="Open Sans"/>
                <a:ea typeface="Open Sans"/>
                <a:cs typeface="Open Sans"/>
                <a:sym typeface="Open Sans"/>
              </a:rPr>
              <a:t>Pealkiri</a:t>
            </a:r>
            <a:endParaRPr/>
          </a:p>
        </p:txBody>
      </p:sp>
      <p:sp>
        <p:nvSpPr>
          <p:cNvPr id="120" name="Google Shape;120;p16"/>
          <p:cNvSpPr txBox="1"/>
          <p:nvPr/>
        </p:nvSpPr>
        <p:spPr>
          <a:xfrm>
            <a:off x="2253690" y="3182138"/>
            <a:ext cx="5232960"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400">
                <a:solidFill>
                  <a:schemeClr val="dk1"/>
                </a:solidFill>
                <a:latin typeface="Open Sans"/>
                <a:ea typeface="Open Sans"/>
                <a:cs typeface="Open Sans"/>
                <a:sym typeface="Open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a:t>
            </a:r>
            <a:endParaRPr sz="1400">
              <a:solidFill>
                <a:schemeClr val="dk1"/>
              </a:solidFill>
              <a:latin typeface="Open Sans"/>
              <a:ea typeface="Open Sans"/>
              <a:cs typeface="Open Sans"/>
              <a:sym typeface="Open Sans"/>
            </a:endParaRPr>
          </a:p>
        </p:txBody>
      </p:sp>
      <p:pic>
        <p:nvPicPr>
          <p:cNvPr id="121" name="Google Shape;121;p16"/>
          <p:cNvPicPr preferRelativeResize="0"/>
          <p:nvPr/>
        </p:nvPicPr>
        <p:blipFill rotWithShape="1">
          <a:blip r:embed="rId3">
            <a:alphaModFix/>
          </a:blip>
          <a:srcRect/>
          <a:stretch/>
        </p:blipFill>
        <p:spPr>
          <a:xfrm>
            <a:off x="7956926" y="2293525"/>
            <a:ext cx="708244" cy="708244"/>
          </a:xfrm>
          <a:prstGeom prst="rect">
            <a:avLst/>
          </a:prstGeom>
          <a:noFill/>
          <a:ln w="38100" cap="flat" cmpd="sng">
            <a:solidFill>
              <a:srgbClr val="5E0F68"/>
            </a:solidFill>
            <a:prstDash val="solid"/>
            <a:round/>
            <a:headEnd type="none" w="sm" len="sm"/>
            <a:tailEnd type="none" w="sm" len="sm"/>
          </a:ln>
        </p:spPr>
      </p:pic>
      <p:pic>
        <p:nvPicPr>
          <p:cNvPr id="122" name="Google Shape;122;p16"/>
          <p:cNvPicPr preferRelativeResize="0"/>
          <p:nvPr/>
        </p:nvPicPr>
        <p:blipFill rotWithShape="1">
          <a:blip r:embed="rId4">
            <a:alphaModFix/>
          </a:blip>
          <a:srcRect/>
          <a:stretch/>
        </p:blipFill>
        <p:spPr>
          <a:xfrm>
            <a:off x="7956926" y="1429093"/>
            <a:ext cx="708244" cy="708244"/>
          </a:xfrm>
          <a:prstGeom prst="rect">
            <a:avLst/>
          </a:prstGeom>
          <a:noFill/>
          <a:ln w="38100" cap="flat" cmpd="sng">
            <a:solidFill>
              <a:srgbClr val="5E0F68"/>
            </a:solidFill>
            <a:prstDash val="solid"/>
            <a:round/>
            <a:headEnd type="none" w="sm" len="sm"/>
            <a:tailEnd type="none" w="sm" len="sm"/>
          </a:ln>
        </p:spPr>
      </p:pic>
      <p:pic>
        <p:nvPicPr>
          <p:cNvPr id="123" name="Google Shape;123;p16"/>
          <p:cNvPicPr preferRelativeResize="0"/>
          <p:nvPr/>
        </p:nvPicPr>
        <p:blipFill rotWithShape="1">
          <a:blip r:embed="rId5">
            <a:alphaModFix/>
          </a:blip>
          <a:srcRect/>
          <a:stretch/>
        </p:blipFill>
        <p:spPr>
          <a:xfrm>
            <a:off x="7885665" y="548775"/>
            <a:ext cx="850764" cy="850265"/>
          </a:xfrm>
          <a:prstGeom prst="rect">
            <a:avLst/>
          </a:prstGeom>
          <a:noFill/>
          <a:ln>
            <a:noFill/>
          </a:ln>
        </p:spPr>
      </p:pic>
      <p:sp>
        <p:nvSpPr>
          <p:cNvPr id="124" name="Google Shape;124;p16"/>
          <p:cNvSpPr/>
          <p:nvPr/>
        </p:nvSpPr>
        <p:spPr>
          <a:xfrm>
            <a:off x="7939601" y="597994"/>
            <a:ext cx="742892" cy="709397"/>
          </a:xfrm>
          <a:prstGeom prst="rect">
            <a:avLst/>
          </a:prstGeom>
          <a:noFill/>
          <a:ln w="38100" cap="flat" cmpd="sng">
            <a:solidFill>
              <a:srgbClr val="5D0E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5" name="Google Shape;125;p16"/>
          <p:cNvSpPr txBox="1"/>
          <p:nvPr/>
        </p:nvSpPr>
        <p:spPr>
          <a:xfrm>
            <a:off x="1593807" y="1429093"/>
            <a:ext cx="4618150"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chemeClr val="dk1"/>
                </a:solidFill>
                <a:latin typeface="Open Sans"/>
                <a:ea typeface="Open Sans"/>
                <a:cs typeface="Open Sans"/>
                <a:sym typeface="Open Sans"/>
              </a:rPr>
              <a:t>Lorem ipsum dolor sit amet, consectetuer adipiscing elit, sed diam nonummy nibh euismod tincidunt ut laoreet dolore magna aliquam erat volutpat. Ut wisi enim ad minim </a:t>
            </a:r>
            <a:endParaRPr sz="1800">
              <a:solidFill>
                <a:schemeClr val="dk1"/>
              </a:solidFill>
              <a:latin typeface="Open Sans"/>
              <a:ea typeface="Open Sans"/>
              <a:cs typeface="Open Sans"/>
              <a:sym typeface="Open Sans"/>
            </a:endParaRPr>
          </a:p>
        </p:txBody>
      </p:sp>
      <p:sp>
        <p:nvSpPr>
          <p:cNvPr id="126" name="Google Shape;12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127" name="Google Shape;127;p16"/>
          <p:cNvSpPr/>
          <p:nvPr/>
        </p:nvSpPr>
        <p:spPr>
          <a:xfrm>
            <a:off x="478830" y="548775"/>
            <a:ext cx="833038" cy="5760449"/>
          </a:xfrm>
          <a:prstGeom prst="rect">
            <a:avLst/>
          </a:prstGeom>
          <a:solidFill>
            <a:srgbClr val="5D0F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28" name="Google Shape;128;p16"/>
          <p:cNvPicPr preferRelativeResize="0"/>
          <p:nvPr/>
        </p:nvPicPr>
        <p:blipFill rotWithShape="1">
          <a:blip r:embed="rId6">
            <a:alphaModFix/>
          </a:blip>
          <a:srcRect/>
          <a:stretch/>
        </p:blipFill>
        <p:spPr>
          <a:xfrm>
            <a:off x="553639" y="5524186"/>
            <a:ext cx="683420" cy="6834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p:nvPr/>
        </p:nvSpPr>
        <p:spPr>
          <a:xfrm>
            <a:off x="1511990" y="600343"/>
            <a:ext cx="424815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1">
                <a:solidFill>
                  <a:srgbClr val="5D0F68"/>
                </a:solidFill>
                <a:latin typeface="Open Sans"/>
                <a:ea typeface="Open Sans"/>
                <a:cs typeface="Open Sans"/>
                <a:sym typeface="Open Sans"/>
              </a:rPr>
              <a:t>Pealkiri</a:t>
            </a:r>
            <a:endParaRPr/>
          </a:p>
        </p:txBody>
      </p:sp>
      <p:sp>
        <p:nvSpPr>
          <p:cNvPr id="134" name="Google Shape;134;p17"/>
          <p:cNvSpPr txBox="1"/>
          <p:nvPr/>
        </p:nvSpPr>
        <p:spPr>
          <a:xfrm>
            <a:off x="1647825" y="4566787"/>
            <a:ext cx="3076575" cy="110799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500" b="1">
                <a:solidFill>
                  <a:schemeClr val="dk1"/>
                </a:solidFill>
                <a:latin typeface="Open Sans"/>
                <a:ea typeface="Open Sans"/>
                <a:cs typeface="Open Sans"/>
                <a:sym typeface="Open Sans"/>
              </a:rPr>
              <a:t>Pealkiri</a:t>
            </a:r>
            <a:endParaRPr sz="1500" b="1">
              <a:solidFill>
                <a:schemeClr val="dk1"/>
              </a:solidFill>
              <a:latin typeface="Open Sans"/>
              <a:ea typeface="Open Sans"/>
              <a:cs typeface="Open Sans"/>
              <a:sym typeface="Open Sans"/>
            </a:endParaRPr>
          </a:p>
          <a:p>
            <a:pPr marL="0" marR="0" lvl="0" indent="0" algn="just" rtl="0">
              <a:spcBef>
                <a:spcPts val="0"/>
              </a:spcBef>
              <a:spcAft>
                <a:spcPts val="0"/>
              </a:spcAft>
              <a:buNone/>
            </a:pPr>
            <a:endParaRPr sz="1500" b="1">
              <a:solidFill>
                <a:schemeClr val="dk1"/>
              </a:solidFill>
              <a:latin typeface="Open Sans"/>
              <a:ea typeface="Open Sans"/>
              <a:cs typeface="Open Sans"/>
              <a:sym typeface="Open Sans"/>
            </a:endParaRPr>
          </a:p>
          <a:p>
            <a:pPr marL="0" marR="0" lvl="0" indent="0" algn="just" rtl="0">
              <a:spcBef>
                <a:spcPts val="0"/>
              </a:spcBef>
              <a:spcAft>
                <a:spcPts val="0"/>
              </a:spcAft>
              <a:buNone/>
            </a:pPr>
            <a:r>
              <a:rPr lang="en-GB" sz="1200">
                <a:solidFill>
                  <a:schemeClr val="dk1"/>
                </a:solidFill>
                <a:latin typeface="Open Sans"/>
                <a:ea typeface="Open Sans"/>
                <a:cs typeface="Open Sans"/>
                <a:sym typeface="Open Sans"/>
              </a:rPr>
              <a:t>Lorem ipsum dolor sit amet, consectetuer adipiscing elit, sed diam nonummy nibh euismod tincidunt ut</a:t>
            </a:r>
            <a:endParaRPr sz="1200">
              <a:solidFill>
                <a:schemeClr val="dk1"/>
              </a:solidFill>
              <a:latin typeface="Open Sans"/>
              <a:ea typeface="Open Sans"/>
              <a:cs typeface="Open Sans"/>
              <a:sym typeface="Open Sans"/>
            </a:endParaRPr>
          </a:p>
        </p:txBody>
      </p:sp>
      <p:sp>
        <p:nvSpPr>
          <p:cNvPr id="135" name="Google Shape;135;p17"/>
          <p:cNvSpPr/>
          <p:nvPr/>
        </p:nvSpPr>
        <p:spPr>
          <a:xfrm>
            <a:off x="1647825" y="1414050"/>
            <a:ext cx="3000375" cy="2861753"/>
          </a:xfrm>
          <a:prstGeom prst="rect">
            <a:avLst/>
          </a:prstGeom>
          <a:solidFill>
            <a:srgbClr val="9E9F9E">
              <a:alpha val="454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6" name="Google Shape;136;p17"/>
          <p:cNvSpPr/>
          <p:nvPr/>
        </p:nvSpPr>
        <p:spPr>
          <a:xfrm>
            <a:off x="5381625" y="1414050"/>
            <a:ext cx="3000375" cy="2861753"/>
          </a:xfrm>
          <a:prstGeom prst="rect">
            <a:avLst/>
          </a:prstGeom>
          <a:solidFill>
            <a:srgbClr val="9E9F9E">
              <a:alpha val="454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7" name="Google Shape;137;p17"/>
          <p:cNvSpPr txBox="1"/>
          <p:nvPr/>
        </p:nvSpPr>
        <p:spPr>
          <a:xfrm>
            <a:off x="5343525" y="4580624"/>
            <a:ext cx="3076575" cy="110799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500" b="1">
                <a:solidFill>
                  <a:schemeClr val="dk1"/>
                </a:solidFill>
                <a:latin typeface="Open Sans"/>
                <a:ea typeface="Open Sans"/>
                <a:cs typeface="Open Sans"/>
                <a:sym typeface="Open Sans"/>
              </a:rPr>
              <a:t>Pealkiri</a:t>
            </a:r>
            <a:endParaRPr sz="1500" b="1">
              <a:solidFill>
                <a:schemeClr val="dk1"/>
              </a:solidFill>
              <a:latin typeface="Open Sans"/>
              <a:ea typeface="Open Sans"/>
              <a:cs typeface="Open Sans"/>
              <a:sym typeface="Open Sans"/>
            </a:endParaRPr>
          </a:p>
          <a:p>
            <a:pPr marL="0" marR="0" lvl="0" indent="0" algn="just" rtl="0">
              <a:spcBef>
                <a:spcPts val="0"/>
              </a:spcBef>
              <a:spcAft>
                <a:spcPts val="0"/>
              </a:spcAft>
              <a:buNone/>
            </a:pPr>
            <a:endParaRPr sz="1500" b="1">
              <a:solidFill>
                <a:schemeClr val="dk1"/>
              </a:solidFill>
              <a:latin typeface="Open Sans"/>
              <a:ea typeface="Open Sans"/>
              <a:cs typeface="Open Sans"/>
              <a:sym typeface="Open Sans"/>
            </a:endParaRPr>
          </a:p>
          <a:p>
            <a:pPr marL="0" marR="0" lvl="0" indent="0" algn="just" rtl="0">
              <a:spcBef>
                <a:spcPts val="0"/>
              </a:spcBef>
              <a:spcAft>
                <a:spcPts val="0"/>
              </a:spcAft>
              <a:buNone/>
            </a:pPr>
            <a:r>
              <a:rPr lang="en-GB" sz="1200">
                <a:solidFill>
                  <a:schemeClr val="dk1"/>
                </a:solidFill>
                <a:latin typeface="Open Sans"/>
                <a:ea typeface="Open Sans"/>
                <a:cs typeface="Open Sans"/>
                <a:sym typeface="Open Sans"/>
              </a:rPr>
              <a:t>Lorem ipsum dolor sit amet, consectetuer adipiscing elit, sed diam nonummy nibh euismod tincidunt ut</a:t>
            </a:r>
            <a:endParaRPr sz="1200">
              <a:solidFill>
                <a:schemeClr val="dk1"/>
              </a:solidFill>
              <a:latin typeface="Open Sans"/>
              <a:ea typeface="Open Sans"/>
              <a:cs typeface="Open Sans"/>
              <a:sym typeface="Open Sans"/>
            </a:endParaRPr>
          </a:p>
        </p:txBody>
      </p:sp>
      <p:sp>
        <p:nvSpPr>
          <p:cNvPr id="138" name="Google Shape;138;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139" name="Google Shape;139;p17"/>
          <p:cNvSpPr/>
          <p:nvPr/>
        </p:nvSpPr>
        <p:spPr>
          <a:xfrm>
            <a:off x="478830" y="548775"/>
            <a:ext cx="833038" cy="5760449"/>
          </a:xfrm>
          <a:prstGeom prst="rect">
            <a:avLst/>
          </a:prstGeom>
          <a:solidFill>
            <a:srgbClr val="5D0F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40" name="Google Shape;140;p17"/>
          <p:cNvPicPr preferRelativeResize="0"/>
          <p:nvPr/>
        </p:nvPicPr>
        <p:blipFill rotWithShape="1">
          <a:blip r:embed="rId3">
            <a:alphaModFix/>
          </a:blip>
          <a:srcRect/>
          <a:stretch/>
        </p:blipFill>
        <p:spPr>
          <a:xfrm>
            <a:off x="553639" y="5524186"/>
            <a:ext cx="683420" cy="6834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Shape 144"/>
        <p:cNvGrpSpPr/>
        <p:nvPr/>
      </p:nvGrpSpPr>
      <p:grpSpPr>
        <a:xfrm>
          <a:off x="0" y="0"/>
          <a:ext cx="0" cy="0"/>
          <a:chOff x="0" y="0"/>
          <a:chExt cx="0" cy="0"/>
        </a:xfrm>
      </p:grpSpPr>
      <p:sp>
        <p:nvSpPr>
          <p:cNvPr id="146" name="Google Shape;146;p18"/>
          <p:cNvSpPr/>
          <p:nvPr/>
        </p:nvSpPr>
        <p:spPr>
          <a:xfrm rot="5400000">
            <a:off x="4155480" y="1678536"/>
            <a:ext cx="833038" cy="8351045"/>
          </a:xfrm>
          <a:prstGeom prst="rect">
            <a:avLst/>
          </a:prstGeom>
          <a:solidFill>
            <a:srgbClr val="5D0F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7" name="Google Shape;147;p18"/>
          <p:cNvSpPr txBox="1"/>
          <p:nvPr/>
        </p:nvSpPr>
        <p:spPr>
          <a:xfrm>
            <a:off x="3613547" y="4340064"/>
            <a:ext cx="5133975"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6000" b="1">
                <a:solidFill>
                  <a:schemeClr val="lt1"/>
                </a:solidFill>
                <a:latin typeface="Open Sans"/>
                <a:ea typeface="Open Sans"/>
                <a:cs typeface="Open Sans"/>
                <a:sym typeface="Open Sans"/>
              </a:rPr>
              <a:t>Aitäh!</a:t>
            </a:r>
            <a:endParaRPr/>
          </a:p>
        </p:txBody>
      </p:sp>
      <p:sp>
        <p:nvSpPr>
          <p:cNvPr id="148" name="Google Shape;148;p18"/>
          <p:cNvSpPr txBox="1"/>
          <p:nvPr/>
        </p:nvSpPr>
        <p:spPr>
          <a:xfrm>
            <a:off x="2165746" y="5542435"/>
            <a:ext cx="64389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chemeClr val="lt1"/>
                </a:solidFill>
                <a:latin typeface="Open Sans"/>
                <a:ea typeface="Open Sans"/>
                <a:cs typeface="Open Sans"/>
                <a:sym typeface="Open Sans"/>
              </a:rPr>
              <a:t>Tallinna Majanduskool</a:t>
            </a:r>
            <a:endParaRPr/>
          </a:p>
          <a:p>
            <a:pPr marL="0" marR="0" lvl="0" indent="0" algn="r" rtl="0">
              <a:spcBef>
                <a:spcPts val="0"/>
              </a:spcBef>
              <a:spcAft>
                <a:spcPts val="0"/>
              </a:spcAft>
              <a:buNone/>
            </a:pPr>
            <a:r>
              <a:rPr lang="en-GB" sz="1800">
                <a:solidFill>
                  <a:schemeClr val="lt1"/>
                </a:solidFill>
                <a:latin typeface="Open Sans"/>
                <a:ea typeface="Open Sans"/>
                <a:cs typeface="Open Sans"/>
                <a:sym typeface="Open Sans"/>
              </a:rPr>
              <a:t>detsember 2021</a:t>
            </a:r>
            <a:endParaRPr sz="1800">
              <a:solidFill>
                <a:schemeClr val="lt1"/>
              </a:solidFill>
              <a:latin typeface="Open Sans"/>
              <a:ea typeface="Open Sans"/>
              <a:cs typeface="Open Sans"/>
              <a:sym typeface="Open Sans"/>
            </a:endParaRPr>
          </a:p>
        </p:txBody>
      </p:sp>
      <p:pic>
        <p:nvPicPr>
          <p:cNvPr id="149" name="Google Shape;149;p18"/>
          <p:cNvPicPr preferRelativeResize="0"/>
          <p:nvPr/>
        </p:nvPicPr>
        <p:blipFill rotWithShape="1">
          <a:blip r:embed="rId4">
            <a:alphaModFix/>
          </a:blip>
          <a:srcRect/>
          <a:stretch/>
        </p:blipFill>
        <p:spPr>
          <a:xfrm>
            <a:off x="396477" y="370131"/>
            <a:ext cx="1949773" cy="96171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252</Words>
  <Application>Microsoft Office PowerPoint</Application>
  <PresentationFormat>Ekraaniseanss (4:3)</PresentationFormat>
  <Paragraphs>42</Paragraphs>
  <Slides>6</Slides>
  <Notes>6</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6</vt:i4>
      </vt:variant>
    </vt:vector>
  </HeadingPairs>
  <TitlesOfParts>
    <vt:vector size="10" baseType="lpstr">
      <vt:lpstr>Open Sans</vt:lpstr>
      <vt:lpstr>Calibri</vt:lpstr>
      <vt:lpstr>Arial</vt:lpstr>
      <vt:lpstr>Office Theme</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cp:lastModifiedBy>Heikki Eljas</cp:lastModifiedBy>
  <cp:revision>2</cp:revision>
  <dcterms:modified xsi:type="dcterms:W3CDTF">2024-04-23T08:25:22Z</dcterms:modified>
</cp:coreProperties>
</file>