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embeddedFontLst>
    <p:embeddedFont>
      <p:font typeface="Open Sans" panose="020B0606030504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6" name="Google Shape;11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0" name="Google Shape;13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87"/>
        <p:cNvGrpSpPr/>
        <p:nvPr/>
      </p:nvGrpSpPr>
      <p:grpSpPr>
        <a:xfrm>
          <a:off x="0" y="0"/>
          <a:ext cx="0" cy="0"/>
          <a:chOff x="0" y="0"/>
          <a:chExt cx="0" cy="0"/>
        </a:xfrm>
      </p:grpSpPr>
      <p:sp>
        <p:nvSpPr>
          <p:cNvPr id="89" name="Google Shape;89;p13"/>
          <p:cNvSpPr/>
          <p:nvPr/>
        </p:nvSpPr>
        <p:spPr>
          <a:xfrm rot="5400000">
            <a:off x="5540641" y="327292"/>
            <a:ext cx="1110717" cy="11134726"/>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3"/>
          <p:cNvSpPr txBox="1"/>
          <p:nvPr/>
        </p:nvSpPr>
        <p:spPr>
          <a:xfrm>
            <a:off x="4818063" y="3969604"/>
            <a:ext cx="6845300" cy="1323439"/>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8000" b="1" i="0" u="none" strike="noStrike" cap="none">
                <a:solidFill>
                  <a:schemeClr val="lt1"/>
                </a:solidFill>
                <a:latin typeface="Open Sans"/>
                <a:ea typeface="Open Sans"/>
                <a:cs typeface="Open Sans"/>
                <a:sym typeface="Open Sans"/>
              </a:rPr>
              <a:t>Pealkiri</a:t>
            </a:r>
            <a:endParaRPr/>
          </a:p>
        </p:txBody>
      </p:sp>
      <p:sp>
        <p:nvSpPr>
          <p:cNvPr id="91" name="Google Shape;91;p13"/>
          <p:cNvSpPr txBox="1"/>
          <p:nvPr/>
        </p:nvSpPr>
        <p:spPr>
          <a:xfrm>
            <a:off x="2887663" y="5479156"/>
            <a:ext cx="8585200"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2400" b="0" i="0" u="none" strike="noStrike" cap="none">
                <a:solidFill>
                  <a:schemeClr val="lt1"/>
                </a:solidFill>
                <a:latin typeface="Open Sans"/>
                <a:ea typeface="Open Sans"/>
                <a:cs typeface="Open Sans"/>
                <a:sym typeface="Open Sans"/>
              </a:rPr>
              <a:t>Alapealkiri</a:t>
            </a:r>
            <a:endParaRPr/>
          </a:p>
          <a:p>
            <a:pPr marL="0" marR="0" lvl="0" indent="0" algn="r" rtl="0">
              <a:spcBef>
                <a:spcPts val="0"/>
              </a:spcBef>
              <a:spcAft>
                <a:spcPts val="0"/>
              </a:spcAft>
              <a:buNone/>
            </a:pPr>
            <a:r>
              <a:rPr lang="en-GB" sz="2400" b="0" i="0" u="none" strike="noStrike" cap="none">
                <a:solidFill>
                  <a:schemeClr val="lt1"/>
                </a:solidFill>
                <a:latin typeface="Open Sans"/>
                <a:ea typeface="Open Sans"/>
                <a:cs typeface="Open Sans"/>
                <a:sym typeface="Open Sans"/>
              </a:rPr>
              <a:t>Kuupäev</a:t>
            </a:r>
            <a:endParaRPr/>
          </a:p>
        </p:txBody>
      </p:sp>
      <p:pic>
        <p:nvPicPr>
          <p:cNvPr id="3" name="Pilt 2" descr="Pilt, millel on kujutatud Font, Graafika, graafiline disain, valge&#10;&#10;Kirjeldus on genereeritud automaatselt">
            <a:extLst>
              <a:ext uri="{FF2B5EF4-FFF2-40B4-BE49-F238E27FC236}">
                <a16:creationId xmlns:a16="http://schemas.microsoft.com/office/drawing/2014/main" id="{AF8D0594-6C2B-8522-0F87-B784E412A16D}"/>
              </a:ext>
            </a:extLst>
          </p:cNvPr>
          <p:cNvPicPr>
            <a:picLocks noChangeAspect="1"/>
          </p:cNvPicPr>
          <p:nvPr/>
        </p:nvPicPr>
        <p:blipFill>
          <a:blip r:embed="rId4"/>
          <a:stretch>
            <a:fillRect/>
          </a:stretch>
        </p:blipFill>
        <p:spPr>
          <a:xfrm>
            <a:off x="524010" y="499674"/>
            <a:ext cx="2002309" cy="9899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4"/>
          <p:cNvSpPr/>
          <p:nvPr/>
        </p:nvSpPr>
        <p:spPr>
          <a:xfrm rot="5400000">
            <a:off x="7565990" y="2536793"/>
            <a:ext cx="550933" cy="7275513"/>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 name="Google Shape;99;p14"/>
          <p:cNvSpPr txBox="1"/>
          <p:nvPr/>
        </p:nvSpPr>
        <p:spPr>
          <a:xfrm>
            <a:off x="712786" y="724049"/>
            <a:ext cx="56642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i="0" u="none" strike="noStrike" cap="none">
                <a:solidFill>
                  <a:srgbClr val="5D0F68"/>
                </a:solidFill>
                <a:latin typeface="Open Sans"/>
                <a:ea typeface="Open Sans"/>
                <a:cs typeface="Open Sans"/>
                <a:sym typeface="Open Sans"/>
              </a:rPr>
              <a:t>Sisukord</a:t>
            </a:r>
            <a:endParaRPr/>
          </a:p>
        </p:txBody>
      </p:sp>
      <p:sp>
        <p:nvSpPr>
          <p:cNvPr id="100" name="Google Shape;100;p14"/>
          <p:cNvSpPr txBox="1"/>
          <p:nvPr/>
        </p:nvSpPr>
        <p:spPr>
          <a:xfrm>
            <a:off x="1943098" y="1982005"/>
            <a:ext cx="4789488"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err="1">
                <a:solidFill>
                  <a:schemeClr val="dk1"/>
                </a:solidFill>
                <a:latin typeface="Open Sans"/>
                <a:ea typeface="Open Sans"/>
                <a:cs typeface="Open Sans"/>
                <a:sym typeface="Open Sans"/>
              </a:rPr>
              <a:t>Esimene</a:t>
            </a:r>
            <a:r>
              <a:rPr lang="en-GB" sz="2000" dirty="0">
                <a:solidFill>
                  <a:schemeClr val="dk1"/>
                </a:solidFill>
                <a:latin typeface="Open Sans"/>
                <a:ea typeface="Open Sans"/>
                <a:cs typeface="Open Sans"/>
                <a:sym typeface="Open Sans"/>
              </a:rPr>
              <a:t> </a:t>
            </a:r>
            <a:r>
              <a:rPr lang="en-GB" sz="2000" dirty="0" err="1">
                <a:solidFill>
                  <a:schemeClr val="dk1"/>
                </a:solidFill>
                <a:latin typeface="Open Sans"/>
                <a:ea typeface="Open Sans"/>
                <a:cs typeface="Open Sans"/>
                <a:sym typeface="Open Sans"/>
              </a:rPr>
              <a:t>teema</a:t>
            </a:r>
            <a:endParaRPr dirty="0"/>
          </a:p>
          <a:p>
            <a:pPr marL="0" marR="0" lvl="0" indent="0" algn="l" rtl="0">
              <a:spcBef>
                <a:spcPts val="0"/>
              </a:spcBef>
              <a:spcAft>
                <a:spcPts val="0"/>
              </a:spcAft>
              <a:buNone/>
            </a:pPr>
            <a:endParaRPr sz="2000" dirty="0">
              <a:solidFill>
                <a:schemeClr val="dk1"/>
              </a:solidFill>
              <a:latin typeface="Open Sans"/>
              <a:ea typeface="Open Sans"/>
              <a:cs typeface="Open Sans"/>
              <a:sym typeface="Open Sans"/>
            </a:endParaRPr>
          </a:p>
          <a:p>
            <a:pPr marL="0" marR="0" lvl="0" indent="0" algn="l" rtl="0">
              <a:spcBef>
                <a:spcPts val="0"/>
              </a:spcBef>
              <a:spcAft>
                <a:spcPts val="0"/>
              </a:spcAft>
              <a:buNone/>
            </a:pPr>
            <a:r>
              <a:rPr lang="en-GB" sz="2000" dirty="0">
                <a:solidFill>
                  <a:schemeClr val="dk1"/>
                </a:solidFill>
                <a:latin typeface="Open Sans"/>
                <a:ea typeface="Open Sans"/>
                <a:cs typeface="Open Sans"/>
                <a:sym typeface="Open Sans"/>
              </a:rPr>
              <a:t>Teine </a:t>
            </a:r>
            <a:r>
              <a:rPr lang="en-GB" sz="2000" dirty="0" err="1">
                <a:solidFill>
                  <a:schemeClr val="dk1"/>
                </a:solidFill>
                <a:latin typeface="Open Sans"/>
                <a:ea typeface="Open Sans"/>
                <a:cs typeface="Open Sans"/>
                <a:sym typeface="Open Sans"/>
              </a:rPr>
              <a:t>teema</a:t>
            </a:r>
            <a:endParaRPr dirty="0"/>
          </a:p>
          <a:p>
            <a:pPr marL="0" marR="0" lvl="0" indent="0" algn="l" rtl="0">
              <a:spcBef>
                <a:spcPts val="0"/>
              </a:spcBef>
              <a:spcAft>
                <a:spcPts val="0"/>
              </a:spcAft>
              <a:buNone/>
            </a:pPr>
            <a:endParaRPr sz="2000" dirty="0">
              <a:solidFill>
                <a:schemeClr val="dk1"/>
              </a:solidFill>
              <a:latin typeface="Open Sans"/>
              <a:ea typeface="Open Sans"/>
              <a:cs typeface="Open Sans"/>
              <a:sym typeface="Open Sans"/>
            </a:endParaRPr>
          </a:p>
          <a:p>
            <a:pPr marL="0" marR="0" lvl="0" indent="0" algn="l" rtl="0">
              <a:spcBef>
                <a:spcPts val="0"/>
              </a:spcBef>
              <a:spcAft>
                <a:spcPts val="0"/>
              </a:spcAft>
              <a:buNone/>
            </a:pPr>
            <a:r>
              <a:rPr lang="en-GB" sz="2000" dirty="0" err="1">
                <a:solidFill>
                  <a:schemeClr val="dk1"/>
                </a:solidFill>
                <a:latin typeface="Open Sans"/>
                <a:ea typeface="Open Sans"/>
                <a:cs typeface="Open Sans"/>
                <a:sym typeface="Open Sans"/>
              </a:rPr>
              <a:t>Kolmas</a:t>
            </a:r>
            <a:r>
              <a:rPr lang="en-GB" sz="2000" dirty="0">
                <a:solidFill>
                  <a:schemeClr val="dk1"/>
                </a:solidFill>
                <a:latin typeface="Open Sans"/>
                <a:ea typeface="Open Sans"/>
                <a:cs typeface="Open Sans"/>
                <a:sym typeface="Open Sans"/>
              </a:rPr>
              <a:t> </a:t>
            </a:r>
            <a:r>
              <a:rPr lang="en-GB" sz="2000" dirty="0" err="1">
                <a:solidFill>
                  <a:schemeClr val="dk1"/>
                </a:solidFill>
                <a:latin typeface="Open Sans"/>
                <a:ea typeface="Open Sans"/>
                <a:cs typeface="Open Sans"/>
                <a:sym typeface="Open Sans"/>
              </a:rPr>
              <a:t>teema</a:t>
            </a:r>
            <a:endParaRPr dirty="0"/>
          </a:p>
          <a:p>
            <a:pPr marL="0" marR="0" lvl="0" indent="0" algn="l" rtl="0">
              <a:spcBef>
                <a:spcPts val="0"/>
              </a:spcBef>
              <a:spcAft>
                <a:spcPts val="0"/>
              </a:spcAft>
              <a:buNone/>
            </a:pPr>
            <a:endParaRPr sz="2000" dirty="0">
              <a:solidFill>
                <a:schemeClr val="dk1"/>
              </a:solidFill>
              <a:latin typeface="Open Sans"/>
              <a:ea typeface="Open Sans"/>
              <a:cs typeface="Open Sans"/>
              <a:sym typeface="Open Sans"/>
            </a:endParaRPr>
          </a:p>
          <a:p>
            <a:pPr marL="0" marR="0" lvl="0" indent="0" algn="l" rtl="0">
              <a:spcBef>
                <a:spcPts val="0"/>
              </a:spcBef>
              <a:spcAft>
                <a:spcPts val="0"/>
              </a:spcAft>
              <a:buNone/>
            </a:pPr>
            <a:r>
              <a:rPr lang="en-GB" sz="2000" dirty="0" err="1">
                <a:solidFill>
                  <a:schemeClr val="dk1"/>
                </a:solidFill>
                <a:latin typeface="Open Sans"/>
                <a:ea typeface="Open Sans"/>
                <a:cs typeface="Open Sans"/>
                <a:sym typeface="Open Sans"/>
              </a:rPr>
              <a:t>Neljas</a:t>
            </a:r>
            <a:r>
              <a:rPr lang="en-GB" sz="2000" dirty="0">
                <a:solidFill>
                  <a:schemeClr val="dk1"/>
                </a:solidFill>
                <a:latin typeface="Open Sans"/>
                <a:ea typeface="Open Sans"/>
                <a:cs typeface="Open Sans"/>
                <a:sym typeface="Open Sans"/>
              </a:rPr>
              <a:t> </a:t>
            </a:r>
            <a:r>
              <a:rPr lang="en-GB" sz="2000" dirty="0" err="1">
                <a:solidFill>
                  <a:schemeClr val="dk1"/>
                </a:solidFill>
                <a:latin typeface="Open Sans"/>
                <a:ea typeface="Open Sans"/>
                <a:cs typeface="Open Sans"/>
                <a:sym typeface="Open Sans"/>
              </a:rPr>
              <a:t>teema</a:t>
            </a:r>
            <a:endParaRPr dirty="0"/>
          </a:p>
          <a:p>
            <a:pPr marL="0" marR="0" lvl="0" indent="0" algn="l" rtl="0">
              <a:spcBef>
                <a:spcPts val="0"/>
              </a:spcBef>
              <a:spcAft>
                <a:spcPts val="0"/>
              </a:spcAft>
              <a:buNone/>
            </a:pPr>
            <a:endParaRPr sz="2000" dirty="0">
              <a:solidFill>
                <a:schemeClr val="dk1"/>
              </a:solidFill>
              <a:latin typeface="Open Sans"/>
              <a:ea typeface="Open Sans"/>
              <a:cs typeface="Open Sans"/>
              <a:sym typeface="Open Sans"/>
            </a:endParaRPr>
          </a:p>
          <a:p>
            <a:pPr marL="0" marR="0" lvl="0" indent="0" algn="l" rtl="0">
              <a:spcBef>
                <a:spcPts val="0"/>
              </a:spcBef>
              <a:spcAft>
                <a:spcPts val="0"/>
              </a:spcAft>
              <a:buNone/>
            </a:pPr>
            <a:r>
              <a:rPr lang="en-GB" sz="2000" dirty="0" err="1">
                <a:solidFill>
                  <a:schemeClr val="dk1"/>
                </a:solidFill>
                <a:latin typeface="Open Sans"/>
                <a:ea typeface="Open Sans"/>
                <a:cs typeface="Open Sans"/>
                <a:sym typeface="Open Sans"/>
              </a:rPr>
              <a:t>Viies</a:t>
            </a:r>
            <a:r>
              <a:rPr lang="en-GB" sz="2000" dirty="0">
                <a:solidFill>
                  <a:schemeClr val="dk1"/>
                </a:solidFill>
                <a:latin typeface="Open Sans"/>
                <a:ea typeface="Open Sans"/>
                <a:cs typeface="Open Sans"/>
                <a:sym typeface="Open Sans"/>
              </a:rPr>
              <a:t> </a:t>
            </a:r>
            <a:r>
              <a:rPr lang="en-GB" sz="2000" dirty="0" err="1">
                <a:solidFill>
                  <a:schemeClr val="dk1"/>
                </a:solidFill>
                <a:latin typeface="Open Sans"/>
                <a:ea typeface="Open Sans"/>
                <a:cs typeface="Open Sans"/>
                <a:sym typeface="Open Sans"/>
              </a:rPr>
              <a:t>teema</a:t>
            </a:r>
            <a:endParaRPr dirty="0"/>
          </a:p>
        </p:txBody>
      </p:sp>
      <p:sp>
        <p:nvSpPr>
          <p:cNvPr id="101" name="Google Shape;101;p14"/>
          <p:cNvSpPr txBox="1"/>
          <p:nvPr/>
        </p:nvSpPr>
        <p:spPr>
          <a:xfrm>
            <a:off x="5597523" y="1997839"/>
            <a:ext cx="4789488"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b="1">
                <a:solidFill>
                  <a:srgbClr val="5D0F68"/>
                </a:solidFill>
                <a:latin typeface="Open Sans"/>
                <a:ea typeface="Open Sans"/>
                <a:cs typeface="Open Sans"/>
                <a:sym typeface="Open Sans"/>
              </a:rPr>
              <a:t>01</a:t>
            </a:r>
            <a:endParaRPr/>
          </a:p>
          <a:p>
            <a:pPr marL="0" marR="0" lvl="0" indent="0" algn="l" rtl="0">
              <a:spcBef>
                <a:spcPts val="0"/>
              </a:spcBef>
              <a:spcAft>
                <a:spcPts val="0"/>
              </a:spcAft>
              <a:buNone/>
            </a:pPr>
            <a:endParaRPr sz="2000" b="1">
              <a:solidFill>
                <a:srgbClr val="5D0F68"/>
              </a:solidFill>
              <a:latin typeface="Open Sans"/>
              <a:ea typeface="Open Sans"/>
              <a:cs typeface="Open Sans"/>
              <a:sym typeface="Open Sans"/>
            </a:endParaRPr>
          </a:p>
          <a:p>
            <a:pPr marL="0" marR="0" lvl="0" indent="0" algn="l" rtl="0">
              <a:spcBef>
                <a:spcPts val="0"/>
              </a:spcBef>
              <a:spcAft>
                <a:spcPts val="0"/>
              </a:spcAft>
              <a:buNone/>
            </a:pPr>
            <a:r>
              <a:rPr lang="en-GB" sz="2000" b="1">
                <a:solidFill>
                  <a:srgbClr val="5D0F68"/>
                </a:solidFill>
                <a:latin typeface="Open Sans"/>
                <a:ea typeface="Open Sans"/>
                <a:cs typeface="Open Sans"/>
                <a:sym typeface="Open Sans"/>
              </a:rPr>
              <a:t>02</a:t>
            </a:r>
            <a:endParaRPr/>
          </a:p>
          <a:p>
            <a:pPr marL="0" marR="0" lvl="0" indent="0" algn="l" rtl="0">
              <a:spcBef>
                <a:spcPts val="0"/>
              </a:spcBef>
              <a:spcAft>
                <a:spcPts val="0"/>
              </a:spcAft>
              <a:buNone/>
            </a:pPr>
            <a:endParaRPr sz="2000" b="1">
              <a:solidFill>
                <a:srgbClr val="5D0F68"/>
              </a:solidFill>
              <a:latin typeface="Open Sans"/>
              <a:ea typeface="Open Sans"/>
              <a:cs typeface="Open Sans"/>
              <a:sym typeface="Open Sans"/>
            </a:endParaRPr>
          </a:p>
          <a:p>
            <a:pPr marL="0" marR="0" lvl="0" indent="0" algn="l" rtl="0">
              <a:spcBef>
                <a:spcPts val="0"/>
              </a:spcBef>
              <a:spcAft>
                <a:spcPts val="0"/>
              </a:spcAft>
              <a:buNone/>
            </a:pPr>
            <a:r>
              <a:rPr lang="en-GB" sz="2000" b="1">
                <a:solidFill>
                  <a:srgbClr val="5D0F68"/>
                </a:solidFill>
                <a:latin typeface="Open Sans"/>
                <a:ea typeface="Open Sans"/>
                <a:cs typeface="Open Sans"/>
                <a:sym typeface="Open Sans"/>
              </a:rPr>
              <a:t>03</a:t>
            </a:r>
            <a:endParaRPr/>
          </a:p>
          <a:p>
            <a:pPr marL="0" marR="0" lvl="0" indent="0" algn="l" rtl="0">
              <a:spcBef>
                <a:spcPts val="0"/>
              </a:spcBef>
              <a:spcAft>
                <a:spcPts val="0"/>
              </a:spcAft>
              <a:buNone/>
            </a:pPr>
            <a:endParaRPr sz="2000" b="1">
              <a:solidFill>
                <a:srgbClr val="5D0F68"/>
              </a:solidFill>
              <a:latin typeface="Open Sans"/>
              <a:ea typeface="Open Sans"/>
              <a:cs typeface="Open Sans"/>
              <a:sym typeface="Open Sans"/>
            </a:endParaRPr>
          </a:p>
          <a:p>
            <a:pPr marL="0" marR="0" lvl="0" indent="0" algn="l" rtl="0">
              <a:spcBef>
                <a:spcPts val="0"/>
              </a:spcBef>
              <a:spcAft>
                <a:spcPts val="0"/>
              </a:spcAft>
              <a:buNone/>
            </a:pPr>
            <a:r>
              <a:rPr lang="en-GB" sz="2000" b="1">
                <a:solidFill>
                  <a:srgbClr val="5D0F68"/>
                </a:solidFill>
                <a:latin typeface="Open Sans"/>
                <a:ea typeface="Open Sans"/>
                <a:cs typeface="Open Sans"/>
                <a:sym typeface="Open Sans"/>
              </a:rPr>
              <a:t>04</a:t>
            </a:r>
            <a:endParaRPr/>
          </a:p>
          <a:p>
            <a:pPr marL="0" marR="0" lvl="0" indent="0" algn="l" rtl="0">
              <a:spcBef>
                <a:spcPts val="0"/>
              </a:spcBef>
              <a:spcAft>
                <a:spcPts val="0"/>
              </a:spcAft>
              <a:buNone/>
            </a:pPr>
            <a:endParaRPr sz="2000" b="1">
              <a:solidFill>
                <a:srgbClr val="5D0F68"/>
              </a:solidFill>
              <a:latin typeface="Open Sans"/>
              <a:ea typeface="Open Sans"/>
              <a:cs typeface="Open Sans"/>
              <a:sym typeface="Open Sans"/>
            </a:endParaRPr>
          </a:p>
          <a:p>
            <a:pPr marL="0" marR="0" lvl="0" indent="0" algn="l" rtl="0">
              <a:spcBef>
                <a:spcPts val="0"/>
              </a:spcBef>
              <a:spcAft>
                <a:spcPts val="0"/>
              </a:spcAft>
              <a:buNone/>
            </a:pPr>
            <a:r>
              <a:rPr lang="en-GB" sz="2000" b="1">
                <a:solidFill>
                  <a:srgbClr val="5D0F68"/>
                </a:solidFill>
                <a:latin typeface="Open Sans"/>
                <a:ea typeface="Open Sans"/>
                <a:cs typeface="Open Sans"/>
                <a:sym typeface="Open Sans"/>
              </a:rPr>
              <a:t>05</a:t>
            </a:r>
            <a:endParaRPr/>
          </a:p>
        </p:txBody>
      </p:sp>
      <p:pic>
        <p:nvPicPr>
          <p:cNvPr id="102" name="Google Shape;102;p14"/>
          <p:cNvPicPr preferRelativeResize="0"/>
          <p:nvPr/>
        </p:nvPicPr>
        <p:blipFill>
          <a:blip r:embed="rId3"/>
          <a:srcRect/>
          <a:stretch/>
        </p:blipFill>
        <p:spPr>
          <a:xfrm>
            <a:off x="712786" y="5899236"/>
            <a:ext cx="3224214" cy="5506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p:nvPr/>
        </p:nvSpPr>
        <p:spPr>
          <a:xfrm>
            <a:off x="638441" y="498341"/>
            <a:ext cx="1110717" cy="5861318"/>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8" name="Google Shape;108;p15"/>
          <p:cNvPicPr preferRelativeResize="0"/>
          <p:nvPr/>
        </p:nvPicPr>
        <p:blipFill>
          <a:blip r:embed="rId3"/>
          <a:srcRect/>
          <a:stretch/>
        </p:blipFill>
        <p:spPr>
          <a:xfrm>
            <a:off x="738186" y="5321433"/>
            <a:ext cx="911226" cy="911226"/>
          </a:xfrm>
          <a:prstGeom prst="rect">
            <a:avLst/>
          </a:prstGeom>
          <a:noFill/>
          <a:ln>
            <a:noFill/>
          </a:ln>
        </p:spPr>
      </p:pic>
      <p:sp>
        <p:nvSpPr>
          <p:cNvPr id="109" name="Google Shape;109;p15"/>
          <p:cNvSpPr txBox="1"/>
          <p:nvPr/>
        </p:nvSpPr>
        <p:spPr>
          <a:xfrm>
            <a:off x="2095500" y="498341"/>
            <a:ext cx="56642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rgbClr val="5D0F68"/>
                </a:solidFill>
                <a:latin typeface="Open Sans"/>
                <a:ea typeface="Open Sans"/>
                <a:cs typeface="Open Sans"/>
                <a:sym typeface="Open Sans"/>
              </a:rPr>
              <a:t>Pealkiri</a:t>
            </a:r>
            <a:endParaRPr/>
          </a:p>
        </p:txBody>
      </p:sp>
      <p:sp>
        <p:nvSpPr>
          <p:cNvPr id="110" name="Google Shape;110;p15"/>
          <p:cNvSpPr txBox="1"/>
          <p:nvPr/>
        </p:nvSpPr>
        <p:spPr>
          <a:xfrm>
            <a:off x="2095500" y="1764578"/>
            <a:ext cx="4406900"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2000">
                <a:solidFill>
                  <a:schemeClr val="dk1"/>
                </a:solidFill>
                <a:latin typeface="Open Sans"/>
                <a:ea typeface="Open Sans"/>
                <a:cs typeface="Open Sans"/>
                <a:sym typeface="Open Sans"/>
              </a:rPr>
              <a:t>Lorem ipsum dolor sit amet, consectetuer adipiscing elit, sed diam nonummy nibh euismod tincidunt ut laoreet dolore magna aliquam erat volutpat. Ut wisi enim ad minim </a:t>
            </a:r>
            <a:endParaRPr sz="2000">
              <a:solidFill>
                <a:schemeClr val="dk1"/>
              </a:solidFill>
              <a:latin typeface="Open Sans"/>
              <a:ea typeface="Open Sans"/>
              <a:cs typeface="Open Sans"/>
              <a:sym typeface="Open Sans"/>
            </a:endParaRPr>
          </a:p>
        </p:txBody>
      </p:sp>
      <p:sp>
        <p:nvSpPr>
          <p:cNvPr id="111" name="Google Shape;111;p15"/>
          <p:cNvSpPr txBox="1"/>
          <p:nvPr/>
        </p:nvSpPr>
        <p:spPr>
          <a:xfrm>
            <a:off x="2616200" y="3997994"/>
            <a:ext cx="3886200" cy="132343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1600">
                <a:solidFill>
                  <a:schemeClr val="dk1"/>
                </a:solidFill>
                <a:latin typeface="Open Sans"/>
                <a:ea typeface="Open Sans"/>
                <a:cs typeface="Open Sans"/>
                <a:sym typeface="Open Sans"/>
              </a:rPr>
              <a:t>Lorem ipsum dolor sit amet, consectetuer adipiscing elit, sed diam nonummy nibh euismod tincidunt ut laoreet dolore magna aliquam erat volutpat. Ut wisi enim ad minim </a:t>
            </a:r>
            <a:endParaRPr sz="1600">
              <a:solidFill>
                <a:schemeClr val="dk1"/>
              </a:solidFill>
              <a:latin typeface="Open Sans"/>
              <a:ea typeface="Open Sans"/>
              <a:cs typeface="Open Sans"/>
              <a:sym typeface="Open Sans"/>
            </a:endParaRPr>
          </a:p>
        </p:txBody>
      </p:sp>
      <p:sp>
        <p:nvSpPr>
          <p:cNvPr id="112" name="Google Shape;112;p15"/>
          <p:cNvSpPr/>
          <p:nvPr/>
        </p:nvSpPr>
        <p:spPr>
          <a:xfrm>
            <a:off x="6923356" y="498341"/>
            <a:ext cx="4530458" cy="5861317"/>
          </a:xfrm>
          <a:prstGeom prst="rect">
            <a:avLst/>
          </a:prstGeom>
          <a:solidFill>
            <a:srgbClr val="9E9F9E">
              <a:alpha val="454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p:nvPr/>
        </p:nvSpPr>
        <p:spPr>
          <a:xfrm>
            <a:off x="638441" y="498341"/>
            <a:ext cx="1110717" cy="5861318"/>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9" name="Google Shape;119;p16"/>
          <p:cNvPicPr preferRelativeResize="0"/>
          <p:nvPr/>
        </p:nvPicPr>
        <p:blipFill>
          <a:blip r:embed="rId3"/>
          <a:srcRect/>
          <a:stretch/>
        </p:blipFill>
        <p:spPr>
          <a:xfrm>
            <a:off x="738186" y="5321433"/>
            <a:ext cx="911226" cy="911226"/>
          </a:xfrm>
          <a:prstGeom prst="rect">
            <a:avLst/>
          </a:prstGeom>
          <a:noFill/>
          <a:ln>
            <a:noFill/>
          </a:ln>
        </p:spPr>
      </p:pic>
      <p:sp>
        <p:nvSpPr>
          <p:cNvPr id="120" name="Google Shape;120;p16"/>
          <p:cNvSpPr txBox="1"/>
          <p:nvPr/>
        </p:nvSpPr>
        <p:spPr>
          <a:xfrm>
            <a:off x="2095500" y="498341"/>
            <a:ext cx="56642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rgbClr val="5D0F68"/>
                </a:solidFill>
                <a:latin typeface="Open Sans"/>
                <a:ea typeface="Open Sans"/>
                <a:cs typeface="Open Sans"/>
                <a:sym typeface="Open Sans"/>
              </a:rPr>
              <a:t>Pealkiri</a:t>
            </a:r>
            <a:endParaRPr/>
          </a:p>
        </p:txBody>
      </p:sp>
      <p:sp>
        <p:nvSpPr>
          <p:cNvPr id="121" name="Google Shape;121;p16"/>
          <p:cNvSpPr txBox="1"/>
          <p:nvPr/>
        </p:nvSpPr>
        <p:spPr>
          <a:xfrm>
            <a:off x="3140839" y="3444647"/>
            <a:ext cx="5981700" cy="255454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1600">
                <a:solidFill>
                  <a:schemeClr val="dk1"/>
                </a:solidFill>
                <a:latin typeface="Open Sans"/>
                <a:ea typeface="Open Sans"/>
                <a:cs typeface="Open Sans"/>
                <a:sym typeface="Open Sans"/>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Lorem ipsum dolor sit amet, </a:t>
            </a:r>
            <a:endParaRPr sz="1600">
              <a:solidFill>
                <a:schemeClr val="dk1"/>
              </a:solidFill>
              <a:latin typeface="Open Sans"/>
              <a:ea typeface="Open Sans"/>
              <a:cs typeface="Open Sans"/>
              <a:sym typeface="Open Sans"/>
            </a:endParaRPr>
          </a:p>
        </p:txBody>
      </p:sp>
      <p:pic>
        <p:nvPicPr>
          <p:cNvPr id="122" name="Google Shape;122;p16"/>
          <p:cNvPicPr preferRelativeResize="0"/>
          <p:nvPr/>
        </p:nvPicPr>
        <p:blipFill>
          <a:blip r:embed="rId4"/>
          <a:srcRect/>
          <a:stretch/>
        </p:blipFill>
        <p:spPr>
          <a:xfrm>
            <a:off x="10514221" y="2824674"/>
            <a:ext cx="944325" cy="944325"/>
          </a:xfrm>
          <a:prstGeom prst="rect">
            <a:avLst/>
          </a:prstGeom>
          <a:noFill/>
          <a:ln w="38100" cap="flat" cmpd="sng">
            <a:solidFill>
              <a:srgbClr val="5E0F68"/>
            </a:solidFill>
            <a:prstDash val="solid"/>
            <a:round/>
            <a:headEnd type="none" w="sm" len="sm"/>
            <a:tailEnd type="none" w="sm" len="sm"/>
          </a:ln>
        </p:spPr>
      </p:pic>
      <p:pic>
        <p:nvPicPr>
          <p:cNvPr id="123" name="Google Shape;123;p16"/>
          <p:cNvPicPr preferRelativeResize="0"/>
          <p:nvPr/>
        </p:nvPicPr>
        <p:blipFill>
          <a:blip r:embed="rId5"/>
          <a:srcRect/>
          <a:stretch/>
        </p:blipFill>
        <p:spPr>
          <a:xfrm>
            <a:off x="10514221" y="1672098"/>
            <a:ext cx="944325" cy="944325"/>
          </a:xfrm>
          <a:prstGeom prst="rect">
            <a:avLst/>
          </a:prstGeom>
          <a:noFill/>
          <a:ln w="38100" cap="flat" cmpd="sng">
            <a:solidFill>
              <a:srgbClr val="5E0F68"/>
            </a:solidFill>
            <a:prstDash val="solid"/>
            <a:round/>
            <a:headEnd type="none" w="sm" len="sm"/>
            <a:tailEnd type="none" w="sm" len="sm"/>
          </a:ln>
        </p:spPr>
      </p:pic>
      <p:pic>
        <p:nvPicPr>
          <p:cNvPr id="124" name="Google Shape;124;p16"/>
          <p:cNvPicPr preferRelativeResize="0"/>
          <p:nvPr/>
        </p:nvPicPr>
        <p:blipFill>
          <a:blip r:embed="rId6"/>
          <a:srcRect/>
          <a:stretch/>
        </p:blipFill>
        <p:spPr>
          <a:xfrm>
            <a:off x="10419539" y="498341"/>
            <a:ext cx="1133687" cy="1133687"/>
          </a:xfrm>
          <a:prstGeom prst="rect">
            <a:avLst/>
          </a:prstGeom>
          <a:noFill/>
          <a:ln>
            <a:noFill/>
          </a:ln>
        </p:spPr>
      </p:pic>
      <p:sp>
        <p:nvSpPr>
          <p:cNvPr id="125" name="Google Shape;125;p16"/>
          <p:cNvSpPr/>
          <p:nvPr/>
        </p:nvSpPr>
        <p:spPr>
          <a:xfrm>
            <a:off x="10491122" y="563967"/>
            <a:ext cx="990522" cy="945862"/>
          </a:xfrm>
          <a:prstGeom prst="rect">
            <a:avLst/>
          </a:prstGeom>
          <a:noFill/>
          <a:ln w="38100" cap="flat" cmpd="sng">
            <a:solidFill>
              <a:srgbClr val="5D0E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6" name="Google Shape;126;p16"/>
          <p:cNvSpPr txBox="1"/>
          <p:nvPr/>
        </p:nvSpPr>
        <p:spPr>
          <a:xfrm>
            <a:off x="2125076" y="1509829"/>
            <a:ext cx="4965700" cy="163121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2000">
                <a:solidFill>
                  <a:schemeClr val="dk1"/>
                </a:solidFill>
                <a:latin typeface="Open Sans"/>
                <a:ea typeface="Open Sans"/>
                <a:cs typeface="Open Sans"/>
                <a:sym typeface="Open Sans"/>
              </a:rPr>
              <a:t>Lorem ipsum dolor sit amet, consectetuer adipiscing elit, sed diam nonummy nibh euismod tincidunt ut laoreet dolore magna aliquam erat volutpat. Ut wisi enim ad minim </a:t>
            </a:r>
            <a:endParaRPr sz="2000">
              <a:solidFill>
                <a:schemeClr val="dk1"/>
              </a:solidFill>
              <a:latin typeface="Open Sans"/>
              <a:ea typeface="Open Sans"/>
              <a:cs typeface="Open Sans"/>
              <a:sym typeface="Open Sans"/>
            </a:endParaRPr>
          </a:p>
        </p:txBody>
      </p:sp>
      <p:sp>
        <p:nvSpPr>
          <p:cNvPr id="127" name="Google Shape;12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7"/>
          <p:cNvSpPr/>
          <p:nvPr/>
        </p:nvSpPr>
        <p:spPr>
          <a:xfrm>
            <a:off x="638441" y="498341"/>
            <a:ext cx="1110717" cy="5861318"/>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33" name="Google Shape;133;p17"/>
          <p:cNvPicPr preferRelativeResize="0"/>
          <p:nvPr/>
        </p:nvPicPr>
        <p:blipFill>
          <a:blip r:embed="rId3"/>
          <a:srcRect/>
          <a:stretch/>
        </p:blipFill>
        <p:spPr>
          <a:xfrm>
            <a:off x="738186" y="5321433"/>
            <a:ext cx="911226" cy="911226"/>
          </a:xfrm>
          <a:prstGeom prst="rect">
            <a:avLst/>
          </a:prstGeom>
          <a:noFill/>
          <a:ln>
            <a:noFill/>
          </a:ln>
        </p:spPr>
      </p:pic>
      <p:sp>
        <p:nvSpPr>
          <p:cNvPr id="134" name="Google Shape;134;p17"/>
          <p:cNvSpPr txBox="1"/>
          <p:nvPr/>
        </p:nvSpPr>
        <p:spPr>
          <a:xfrm>
            <a:off x="2095500" y="498341"/>
            <a:ext cx="56642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rgbClr val="5D0F68"/>
                </a:solidFill>
                <a:latin typeface="Open Sans"/>
                <a:ea typeface="Open Sans"/>
                <a:cs typeface="Open Sans"/>
                <a:sym typeface="Open Sans"/>
              </a:rPr>
              <a:t>Pealkiri</a:t>
            </a:r>
            <a:endParaRPr/>
          </a:p>
        </p:txBody>
      </p:sp>
      <p:sp>
        <p:nvSpPr>
          <p:cNvPr id="135" name="Google Shape;135;p17"/>
          <p:cNvSpPr txBox="1"/>
          <p:nvPr/>
        </p:nvSpPr>
        <p:spPr>
          <a:xfrm>
            <a:off x="2197100" y="4946049"/>
            <a:ext cx="4102100" cy="113877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2000" b="1">
                <a:solidFill>
                  <a:schemeClr val="dk1"/>
                </a:solidFill>
                <a:latin typeface="Open Sans"/>
                <a:ea typeface="Open Sans"/>
                <a:cs typeface="Open Sans"/>
                <a:sym typeface="Open Sans"/>
              </a:rPr>
              <a:t>Pealkiri</a:t>
            </a:r>
            <a:endParaRPr sz="2000" b="1">
              <a:solidFill>
                <a:schemeClr val="dk1"/>
              </a:solidFill>
              <a:latin typeface="Open Sans"/>
              <a:ea typeface="Open Sans"/>
              <a:cs typeface="Open Sans"/>
              <a:sym typeface="Open Sans"/>
            </a:endParaRPr>
          </a:p>
          <a:p>
            <a:pPr marL="0" marR="0" lvl="0" indent="0" algn="just" rtl="0">
              <a:spcBef>
                <a:spcPts val="0"/>
              </a:spcBef>
              <a:spcAft>
                <a:spcPts val="0"/>
              </a:spcAft>
              <a:buNone/>
            </a:pPr>
            <a:r>
              <a:rPr lang="en-GB" sz="1600">
                <a:solidFill>
                  <a:schemeClr val="dk1"/>
                </a:solidFill>
                <a:latin typeface="Open Sans"/>
                <a:ea typeface="Open Sans"/>
                <a:cs typeface="Open Sans"/>
                <a:sym typeface="Open Sans"/>
              </a:rPr>
              <a:t>Lorem ipsum dolor sit amet, consectetuer adipiscing elit, sed diam nonummy nibh euismod tincidunt ut</a:t>
            </a:r>
            <a:endParaRPr sz="1600">
              <a:solidFill>
                <a:schemeClr val="dk1"/>
              </a:solidFill>
              <a:latin typeface="Open Sans"/>
              <a:ea typeface="Open Sans"/>
              <a:cs typeface="Open Sans"/>
              <a:sym typeface="Open Sans"/>
            </a:endParaRPr>
          </a:p>
        </p:txBody>
      </p:sp>
      <p:sp>
        <p:nvSpPr>
          <p:cNvPr id="136" name="Google Shape;136;p17"/>
          <p:cNvSpPr/>
          <p:nvPr/>
        </p:nvSpPr>
        <p:spPr>
          <a:xfrm>
            <a:off x="2197100" y="1594206"/>
            <a:ext cx="4000500" cy="2963864"/>
          </a:xfrm>
          <a:prstGeom prst="rect">
            <a:avLst/>
          </a:prstGeom>
          <a:solidFill>
            <a:srgbClr val="9E9F9E">
              <a:alpha val="454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17"/>
          <p:cNvSpPr/>
          <p:nvPr/>
        </p:nvSpPr>
        <p:spPr>
          <a:xfrm>
            <a:off x="7175500" y="1594206"/>
            <a:ext cx="4000500" cy="2963864"/>
          </a:xfrm>
          <a:prstGeom prst="rect">
            <a:avLst/>
          </a:prstGeom>
          <a:solidFill>
            <a:srgbClr val="9E9F9E">
              <a:alpha val="4549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17"/>
          <p:cNvSpPr txBox="1"/>
          <p:nvPr/>
        </p:nvSpPr>
        <p:spPr>
          <a:xfrm>
            <a:off x="7124700" y="4964498"/>
            <a:ext cx="4102100" cy="113877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GB" sz="2000" b="1">
                <a:solidFill>
                  <a:schemeClr val="dk1"/>
                </a:solidFill>
                <a:latin typeface="Open Sans"/>
                <a:ea typeface="Open Sans"/>
                <a:cs typeface="Open Sans"/>
                <a:sym typeface="Open Sans"/>
              </a:rPr>
              <a:t>Pealkiri</a:t>
            </a:r>
            <a:endParaRPr sz="2000" b="1">
              <a:solidFill>
                <a:schemeClr val="dk1"/>
              </a:solidFill>
              <a:latin typeface="Open Sans"/>
              <a:ea typeface="Open Sans"/>
              <a:cs typeface="Open Sans"/>
              <a:sym typeface="Open Sans"/>
            </a:endParaRPr>
          </a:p>
          <a:p>
            <a:pPr marL="0" marR="0" lvl="0" indent="0" algn="just" rtl="0">
              <a:spcBef>
                <a:spcPts val="0"/>
              </a:spcBef>
              <a:spcAft>
                <a:spcPts val="0"/>
              </a:spcAft>
              <a:buNone/>
            </a:pPr>
            <a:r>
              <a:rPr lang="en-GB" sz="1600">
                <a:solidFill>
                  <a:schemeClr val="dk1"/>
                </a:solidFill>
                <a:latin typeface="Open Sans"/>
                <a:ea typeface="Open Sans"/>
                <a:cs typeface="Open Sans"/>
                <a:sym typeface="Open Sans"/>
              </a:rPr>
              <a:t>Lorem ipsum dolor sit amet, consectetuer adipiscing elit, sed diam nonummy nibh euismod tincidunt ut</a:t>
            </a:r>
            <a:endParaRPr sz="1600">
              <a:solidFill>
                <a:schemeClr val="dk1"/>
              </a:solidFill>
              <a:latin typeface="Open Sans"/>
              <a:ea typeface="Open Sans"/>
              <a:cs typeface="Open Sans"/>
              <a:sym typeface="Open Sans"/>
            </a:endParaRPr>
          </a:p>
        </p:txBody>
      </p:sp>
      <p:sp>
        <p:nvSpPr>
          <p:cNvPr id="139" name="Google Shape;13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43"/>
        <p:cNvGrpSpPr/>
        <p:nvPr/>
      </p:nvGrpSpPr>
      <p:grpSpPr>
        <a:xfrm>
          <a:off x="0" y="0"/>
          <a:ext cx="0" cy="0"/>
          <a:chOff x="0" y="0"/>
          <a:chExt cx="0" cy="0"/>
        </a:xfrm>
      </p:grpSpPr>
      <p:sp>
        <p:nvSpPr>
          <p:cNvPr id="145" name="Google Shape;145;p18"/>
          <p:cNvSpPr/>
          <p:nvPr/>
        </p:nvSpPr>
        <p:spPr>
          <a:xfrm rot="5400000">
            <a:off x="5540641" y="327292"/>
            <a:ext cx="1110717" cy="11134726"/>
          </a:xfrm>
          <a:prstGeom prst="rect">
            <a:avLst/>
          </a:prstGeom>
          <a:solidFill>
            <a:srgbClr val="5D0F6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18"/>
          <p:cNvSpPr txBox="1"/>
          <p:nvPr/>
        </p:nvSpPr>
        <p:spPr>
          <a:xfrm>
            <a:off x="4818063" y="3969604"/>
            <a:ext cx="6845300" cy="1323439"/>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8000" b="1">
                <a:solidFill>
                  <a:schemeClr val="lt1"/>
                </a:solidFill>
                <a:latin typeface="Open Sans"/>
                <a:ea typeface="Open Sans"/>
                <a:cs typeface="Open Sans"/>
                <a:sym typeface="Open Sans"/>
              </a:rPr>
              <a:t>Aitäh!</a:t>
            </a:r>
            <a:endParaRPr/>
          </a:p>
        </p:txBody>
      </p:sp>
      <p:sp>
        <p:nvSpPr>
          <p:cNvPr id="147" name="Google Shape;147;p18"/>
          <p:cNvSpPr txBox="1"/>
          <p:nvPr/>
        </p:nvSpPr>
        <p:spPr>
          <a:xfrm>
            <a:off x="2887663" y="5479156"/>
            <a:ext cx="8585200"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2400">
                <a:solidFill>
                  <a:schemeClr val="lt1"/>
                </a:solidFill>
                <a:latin typeface="Open Sans"/>
                <a:ea typeface="Open Sans"/>
                <a:cs typeface="Open Sans"/>
                <a:sym typeface="Open Sans"/>
              </a:rPr>
              <a:t>Tallinna Majanduskool</a:t>
            </a:r>
            <a:endParaRPr/>
          </a:p>
          <a:p>
            <a:pPr marL="0" marR="0" lvl="0" indent="0" algn="r" rtl="0">
              <a:spcBef>
                <a:spcPts val="0"/>
              </a:spcBef>
              <a:spcAft>
                <a:spcPts val="0"/>
              </a:spcAft>
              <a:buNone/>
            </a:pPr>
            <a:r>
              <a:rPr lang="en-GB" sz="2400">
                <a:solidFill>
                  <a:schemeClr val="lt1"/>
                </a:solidFill>
                <a:latin typeface="Open Sans"/>
                <a:ea typeface="Open Sans"/>
                <a:cs typeface="Open Sans"/>
                <a:sym typeface="Open Sans"/>
              </a:rPr>
              <a:t>detsember 2021</a:t>
            </a:r>
            <a:endParaRPr sz="2400">
              <a:solidFill>
                <a:schemeClr val="lt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251</Words>
  <Application>Microsoft Office PowerPoint</Application>
  <PresentationFormat>Laiekraan</PresentationFormat>
  <Paragraphs>39</Paragraphs>
  <Slides>6</Slides>
  <Notes>6</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6</vt:i4>
      </vt:variant>
    </vt:vector>
  </HeadingPairs>
  <TitlesOfParts>
    <vt:vector size="10" baseType="lpstr">
      <vt:lpstr>Calibri</vt:lpstr>
      <vt:lpstr>Arial</vt:lpstr>
      <vt:lpstr>Open Sans</vt:lpstr>
      <vt:lpstr>Office Theme</vt:lpstr>
      <vt:lpstr>PowerPointi esitlus</vt:lpstr>
      <vt:lpstr>PowerPointi esitlus</vt:lpstr>
      <vt:lpstr>PowerPointi esitlus</vt:lpstr>
      <vt:lpstr>PowerPointi esitlus</vt:lpstr>
      <vt:lpstr>PowerPointi esitlus</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cp:lastModifiedBy>Heikki Eljas</cp:lastModifiedBy>
  <cp:revision>12</cp:revision>
  <dcterms:modified xsi:type="dcterms:W3CDTF">2024-04-23T10:52:54Z</dcterms:modified>
</cp:coreProperties>
</file>